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7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5833" autoAdjust="0"/>
  </p:normalViewPr>
  <p:slideViewPr>
    <p:cSldViewPr snapToGrid="0">
      <p:cViewPr>
        <p:scale>
          <a:sx n="70" d="100"/>
          <a:sy n="70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lock Arc 104">
            <a:extLst>
              <a:ext uri="{FF2B5EF4-FFF2-40B4-BE49-F238E27FC236}">
                <a16:creationId xmlns:a16="http://schemas.microsoft.com/office/drawing/2014/main" id="{461679D7-B374-0C40-BFFD-5D1EAC6E5F54}"/>
              </a:ext>
            </a:extLst>
          </p:cNvPr>
          <p:cNvSpPr/>
          <p:nvPr/>
        </p:nvSpPr>
        <p:spPr>
          <a:xfrm rot="5400000" flipH="1">
            <a:off x="6346336" y="11178622"/>
            <a:ext cx="3107144" cy="2524329"/>
          </a:xfrm>
          <a:prstGeom prst="blockArc">
            <a:avLst>
              <a:gd name="adj1" fmla="val 10880057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Block Arc 77">
            <a:extLst>
              <a:ext uri="{FF2B5EF4-FFF2-40B4-BE49-F238E27FC236}">
                <a16:creationId xmlns:a16="http://schemas.microsoft.com/office/drawing/2014/main" id="{9B514519-A50D-FA4D-9E10-F6D46B774130}"/>
              </a:ext>
            </a:extLst>
          </p:cNvPr>
          <p:cNvSpPr/>
          <p:nvPr/>
        </p:nvSpPr>
        <p:spPr>
          <a:xfrm rot="5400000" flipH="1">
            <a:off x="6765773" y="6806276"/>
            <a:ext cx="2669014" cy="2439263"/>
          </a:xfrm>
          <a:prstGeom prst="blockArc">
            <a:avLst>
              <a:gd name="adj1" fmla="val 10749028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78D70-1E3D-9E4F-9BBD-E3467DA46190}"/>
              </a:ext>
            </a:extLst>
          </p:cNvPr>
          <p:cNvSpPr/>
          <p:nvPr/>
        </p:nvSpPr>
        <p:spPr>
          <a:xfrm>
            <a:off x="2072637" y="15513088"/>
            <a:ext cx="6456452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7E0A24A-97EB-BE47-9F3C-A9F9E95B9E03}"/>
              </a:ext>
            </a:extLst>
          </p:cNvPr>
          <p:cNvSpPr/>
          <p:nvPr/>
        </p:nvSpPr>
        <p:spPr>
          <a:xfrm rot="16200000">
            <a:off x="777377" y="1365037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57851-3538-7E4C-A69C-72F39E669DD5}"/>
              </a:ext>
            </a:extLst>
          </p:cNvPr>
          <p:cNvSpPr/>
          <p:nvPr/>
        </p:nvSpPr>
        <p:spPr>
          <a:xfrm>
            <a:off x="2158814" y="13348857"/>
            <a:ext cx="5841999" cy="621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23432B-C423-7543-8A63-83140E541DD2}"/>
              </a:ext>
            </a:extLst>
          </p:cNvPr>
          <p:cNvSpPr/>
          <p:nvPr/>
        </p:nvSpPr>
        <p:spPr>
          <a:xfrm>
            <a:off x="6869859" y="12928730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7C2D0C-E44E-5641-9AA8-B36D0F0D957A}"/>
              </a:ext>
            </a:extLst>
          </p:cNvPr>
          <p:cNvSpPr/>
          <p:nvPr/>
        </p:nvSpPr>
        <p:spPr>
          <a:xfrm>
            <a:off x="7071531" y="1314495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B92B8-9F67-FC43-A3AD-358B8044C9F1}"/>
              </a:ext>
            </a:extLst>
          </p:cNvPr>
          <p:cNvSpPr txBox="1"/>
          <p:nvPr/>
        </p:nvSpPr>
        <p:spPr>
          <a:xfrm>
            <a:off x="7044072" y="1324908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F91797-8B0B-3749-B7A4-8419545E60F6}"/>
              </a:ext>
            </a:extLst>
          </p:cNvPr>
          <p:cNvSpPr txBox="1"/>
          <p:nvPr/>
        </p:nvSpPr>
        <p:spPr>
          <a:xfrm>
            <a:off x="7101769" y="13311037"/>
            <a:ext cx="82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266F47-70EC-674C-9D68-CC157904B0EF}"/>
              </a:ext>
            </a:extLst>
          </p:cNvPr>
          <p:cNvSpPr/>
          <p:nvPr/>
        </p:nvSpPr>
        <p:spPr>
          <a:xfrm>
            <a:off x="2210979" y="10891687"/>
            <a:ext cx="5841604" cy="710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05DA8284-ABB8-BA4B-A5E2-82B489FE0A3E}"/>
              </a:ext>
            </a:extLst>
          </p:cNvPr>
          <p:cNvSpPr/>
          <p:nvPr/>
        </p:nvSpPr>
        <p:spPr>
          <a:xfrm rot="16200000">
            <a:off x="843312" y="9000748"/>
            <a:ext cx="2844580" cy="2234039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C544A4-1D39-9B43-8F46-58975D27D6BD}"/>
              </a:ext>
            </a:extLst>
          </p:cNvPr>
          <p:cNvSpPr/>
          <p:nvPr/>
        </p:nvSpPr>
        <p:spPr>
          <a:xfrm>
            <a:off x="2278296" y="8695478"/>
            <a:ext cx="5841604" cy="654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5515BA-94CE-6042-B6D7-4C0A9252C45B}"/>
              </a:ext>
            </a:extLst>
          </p:cNvPr>
          <p:cNvSpPr/>
          <p:nvPr/>
        </p:nvSpPr>
        <p:spPr>
          <a:xfrm>
            <a:off x="2148272" y="6481924"/>
            <a:ext cx="5841604" cy="6370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1D55AB55-4179-644A-AFA1-A10D83BE7E18}"/>
              </a:ext>
            </a:extLst>
          </p:cNvPr>
          <p:cNvSpPr/>
          <p:nvPr/>
        </p:nvSpPr>
        <p:spPr>
          <a:xfrm rot="16200000">
            <a:off x="856007" y="4585198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8CF986-08A6-AF4D-83F3-B492784C2888}"/>
              </a:ext>
            </a:extLst>
          </p:cNvPr>
          <p:cNvSpPr/>
          <p:nvPr/>
        </p:nvSpPr>
        <p:spPr>
          <a:xfrm>
            <a:off x="7694100" y="6393923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A68FB00-E8A4-B549-B32F-EBEAEA210233}"/>
              </a:ext>
            </a:extLst>
          </p:cNvPr>
          <p:cNvSpPr/>
          <p:nvPr/>
        </p:nvSpPr>
        <p:spPr>
          <a:xfrm>
            <a:off x="7870736" y="660057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891A21-3609-7C4A-BADE-E4DAB17BA7A9}"/>
              </a:ext>
            </a:extLst>
          </p:cNvPr>
          <p:cNvSpPr txBox="1"/>
          <p:nvPr/>
        </p:nvSpPr>
        <p:spPr>
          <a:xfrm>
            <a:off x="7853897" y="667544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BC4A2E-791E-674B-AAAF-D025CDD22727}"/>
              </a:ext>
            </a:extLst>
          </p:cNvPr>
          <p:cNvSpPr txBox="1"/>
          <p:nvPr/>
        </p:nvSpPr>
        <p:spPr>
          <a:xfrm>
            <a:off x="7883342" y="6745666"/>
            <a:ext cx="82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65463B-69B5-E641-8E15-08FA64DDFE37}"/>
              </a:ext>
            </a:extLst>
          </p:cNvPr>
          <p:cNvSpPr/>
          <p:nvPr/>
        </p:nvSpPr>
        <p:spPr>
          <a:xfrm>
            <a:off x="2314956" y="4214028"/>
            <a:ext cx="5841604" cy="6764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1A420A58-6CEF-344A-96C3-0B2333F4A8F4}"/>
              </a:ext>
            </a:extLst>
          </p:cNvPr>
          <p:cNvSpPr/>
          <p:nvPr/>
        </p:nvSpPr>
        <p:spPr>
          <a:xfrm rot="5400000" flipH="1">
            <a:off x="6785393" y="2343283"/>
            <a:ext cx="2669014" cy="2439263"/>
          </a:xfrm>
          <a:prstGeom prst="blockArc">
            <a:avLst>
              <a:gd name="adj1" fmla="val 10749028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34EC0B-C079-604E-A145-C995F9C41AB7}"/>
              </a:ext>
            </a:extLst>
          </p:cNvPr>
          <p:cNvSpPr/>
          <p:nvPr/>
        </p:nvSpPr>
        <p:spPr>
          <a:xfrm>
            <a:off x="4061644" y="2229302"/>
            <a:ext cx="4140772" cy="6764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038E2DC9-1011-7A47-8AB2-B60810B19732}"/>
              </a:ext>
            </a:extLst>
          </p:cNvPr>
          <p:cNvSpPr/>
          <p:nvPr/>
        </p:nvSpPr>
        <p:spPr>
          <a:xfrm rot="6196539" flipV="1">
            <a:off x="2488550" y="1859325"/>
            <a:ext cx="433513" cy="350830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AE6EBBE-5883-DB40-BF89-8BEADC2FBF17}"/>
              </a:ext>
            </a:extLst>
          </p:cNvPr>
          <p:cNvSpPr/>
          <p:nvPr/>
        </p:nvSpPr>
        <p:spPr>
          <a:xfrm rot="631586">
            <a:off x="2835364" y="2133037"/>
            <a:ext cx="1380839" cy="2143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F3DF12-4A06-A642-B414-688F2A9C640E}"/>
              </a:ext>
            </a:extLst>
          </p:cNvPr>
          <p:cNvSpPr/>
          <p:nvPr/>
        </p:nvSpPr>
        <p:spPr>
          <a:xfrm rot="20917980">
            <a:off x="2873225" y="2771364"/>
            <a:ext cx="1380839" cy="2143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ED0DB2-ACDA-2941-A659-75AE8F383899}"/>
              </a:ext>
            </a:extLst>
          </p:cNvPr>
          <p:cNvSpPr/>
          <p:nvPr/>
        </p:nvSpPr>
        <p:spPr>
          <a:xfrm>
            <a:off x="2759945" y="2456790"/>
            <a:ext cx="1380839" cy="2143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riangle 45">
            <a:extLst>
              <a:ext uri="{FF2B5EF4-FFF2-40B4-BE49-F238E27FC236}">
                <a16:creationId xmlns:a16="http://schemas.microsoft.com/office/drawing/2014/main" id="{604B21E0-6363-FA48-83E3-808FD02E7298}"/>
              </a:ext>
            </a:extLst>
          </p:cNvPr>
          <p:cNvSpPr/>
          <p:nvPr/>
        </p:nvSpPr>
        <p:spPr>
          <a:xfrm rot="4569838" flipV="1">
            <a:off x="2545007" y="2902081"/>
            <a:ext cx="433513" cy="350830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riangle 45">
            <a:extLst>
              <a:ext uri="{FF2B5EF4-FFF2-40B4-BE49-F238E27FC236}">
                <a16:creationId xmlns:a16="http://schemas.microsoft.com/office/drawing/2014/main" id="{ED6EF6F4-CC04-9F4F-9E24-CA9C85AAC9FC}"/>
              </a:ext>
            </a:extLst>
          </p:cNvPr>
          <p:cNvSpPr/>
          <p:nvPr/>
        </p:nvSpPr>
        <p:spPr>
          <a:xfrm rot="5400000" flipV="1">
            <a:off x="2372933" y="2392815"/>
            <a:ext cx="433511" cy="350832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0B716E7-D01A-A540-B064-2680F54CBCB3}"/>
              </a:ext>
            </a:extLst>
          </p:cNvPr>
          <p:cNvSpPr/>
          <p:nvPr/>
        </p:nvSpPr>
        <p:spPr>
          <a:xfrm>
            <a:off x="1515153" y="3913977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381418E-52BB-C247-B48F-C1E391A77E0E}"/>
              </a:ext>
            </a:extLst>
          </p:cNvPr>
          <p:cNvSpPr/>
          <p:nvPr/>
        </p:nvSpPr>
        <p:spPr>
          <a:xfrm>
            <a:off x="1702107" y="411476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BA18726-DE23-054E-AF25-C65AEFCB122A}"/>
              </a:ext>
            </a:extLst>
          </p:cNvPr>
          <p:cNvSpPr txBox="1"/>
          <p:nvPr/>
        </p:nvSpPr>
        <p:spPr>
          <a:xfrm>
            <a:off x="1685268" y="4189631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5D029F-4E66-6044-ACA8-ACC55A212FFD}"/>
              </a:ext>
            </a:extLst>
          </p:cNvPr>
          <p:cNvSpPr txBox="1"/>
          <p:nvPr/>
        </p:nvSpPr>
        <p:spPr>
          <a:xfrm>
            <a:off x="1714728" y="4266503"/>
            <a:ext cx="82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3870291-3488-324E-A5D3-BA9CFB5672C0}"/>
              </a:ext>
            </a:extLst>
          </p:cNvPr>
          <p:cNvSpPr/>
          <p:nvPr/>
        </p:nvSpPr>
        <p:spPr>
          <a:xfrm>
            <a:off x="7928004" y="15129633"/>
            <a:ext cx="1214980" cy="1304869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23844C9-C2DE-A14F-A91D-E84AA9478298}"/>
              </a:ext>
            </a:extLst>
          </p:cNvPr>
          <p:cNvSpPr/>
          <p:nvPr/>
        </p:nvSpPr>
        <p:spPr>
          <a:xfrm>
            <a:off x="8108554" y="1530511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A5F495-9B62-FA48-8DE3-3D2C238AB9CC}"/>
              </a:ext>
            </a:extLst>
          </p:cNvPr>
          <p:cNvSpPr txBox="1"/>
          <p:nvPr/>
        </p:nvSpPr>
        <p:spPr>
          <a:xfrm>
            <a:off x="8108552" y="15525913"/>
            <a:ext cx="841074" cy="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PRIMARY </a:t>
            </a:r>
          </a:p>
          <a:p>
            <a:pPr algn="ctr"/>
            <a:r>
              <a:rPr lang="en-US" sz="1200" b="1" dirty="0"/>
              <a:t>SCHOOL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A25A78-97C9-F142-9E7E-91DCADDF13B7}"/>
              </a:ext>
            </a:extLst>
          </p:cNvPr>
          <p:cNvSpPr txBox="1"/>
          <p:nvPr/>
        </p:nvSpPr>
        <p:spPr>
          <a:xfrm>
            <a:off x="1348081" y="-17792"/>
            <a:ext cx="738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>
                <a:latin typeface="Century Gothic" panose="020B0502020202020204" pitchFamily="34" charset="0"/>
              </a:rPr>
              <a:t>Learning Journey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1AEB17F3-DBD7-654F-9EA3-996D68FC5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06" r="530" b="32512"/>
          <a:stretch/>
        </p:blipFill>
        <p:spPr>
          <a:xfrm>
            <a:off x="6260904" y="14675192"/>
            <a:ext cx="1123349" cy="37950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6F61500-3C71-4949-A8F5-BA02A954C342}"/>
              </a:ext>
            </a:extLst>
          </p:cNvPr>
          <p:cNvCxnSpPr>
            <a:cxnSpLocks/>
          </p:cNvCxnSpPr>
          <p:nvPr/>
        </p:nvCxnSpPr>
        <p:spPr>
          <a:xfrm>
            <a:off x="7783463" y="15235869"/>
            <a:ext cx="0" cy="510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73EA492-C1AA-C646-8127-CA3B7070A23D}"/>
              </a:ext>
            </a:extLst>
          </p:cNvPr>
          <p:cNvCxnSpPr>
            <a:cxnSpLocks/>
          </p:cNvCxnSpPr>
          <p:nvPr/>
        </p:nvCxnSpPr>
        <p:spPr>
          <a:xfrm flipV="1">
            <a:off x="6029504" y="15944988"/>
            <a:ext cx="0" cy="6020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2C5B25-C54B-364D-BA37-05AFB3952A67}"/>
              </a:ext>
            </a:extLst>
          </p:cNvPr>
          <p:cNvCxnSpPr>
            <a:cxnSpLocks/>
          </p:cNvCxnSpPr>
          <p:nvPr/>
        </p:nvCxnSpPr>
        <p:spPr>
          <a:xfrm flipV="1">
            <a:off x="2702804" y="15994762"/>
            <a:ext cx="0" cy="6020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00594D-CB9E-9149-BCEE-988B08160C07}"/>
              </a:ext>
            </a:extLst>
          </p:cNvPr>
          <p:cNvCxnSpPr>
            <a:cxnSpLocks/>
          </p:cNvCxnSpPr>
          <p:nvPr/>
        </p:nvCxnSpPr>
        <p:spPr>
          <a:xfrm flipH="1">
            <a:off x="1806096" y="13002774"/>
            <a:ext cx="1" cy="637939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D87C4F9-DE22-3245-AA75-6C559377CD4C}"/>
              </a:ext>
            </a:extLst>
          </p:cNvPr>
          <p:cNvCxnSpPr>
            <a:cxnSpLocks/>
          </p:cNvCxnSpPr>
          <p:nvPr/>
        </p:nvCxnSpPr>
        <p:spPr>
          <a:xfrm flipH="1">
            <a:off x="4507335" y="12875901"/>
            <a:ext cx="1" cy="637939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37BF3D9-1ACF-ED47-92B4-D5D3C45DB59A}"/>
              </a:ext>
            </a:extLst>
          </p:cNvPr>
          <p:cNvCxnSpPr>
            <a:cxnSpLocks/>
          </p:cNvCxnSpPr>
          <p:nvPr/>
        </p:nvCxnSpPr>
        <p:spPr>
          <a:xfrm flipV="1">
            <a:off x="1361886" y="15472215"/>
            <a:ext cx="0" cy="6020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A5D7460-EDC8-174B-863D-F06296F312C5}"/>
              </a:ext>
            </a:extLst>
          </p:cNvPr>
          <p:cNvCxnSpPr>
            <a:cxnSpLocks/>
          </p:cNvCxnSpPr>
          <p:nvPr/>
        </p:nvCxnSpPr>
        <p:spPr>
          <a:xfrm flipH="1">
            <a:off x="8571681" y="11493220"/>
            <a:ext cx="703409" cy="714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2B84E7E-3751-024E-9511-6E8909C3D3E9}"/>
              </a:ext>
            </a:extLst>
          </p:cNvPr>
          <p:cNvCxnSpPr>
            <a:cxnSpLocks/>
          </p:cNvCxnSpPr>
          <p:nvPr/>
        </p:nvCxnSpPr>
        <p:spPr>
          <a:xfrm>
            <a:off x="6221521" y="10726720"/>
            <a:ext cx="1" cy="436945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167827-CC47-3345-BF84-F79B26B2C2C7}"/>
              </a:ext>
            </a:extLst>
          </p:cNvPr>
          <p:cNvCxnSpPr>
            <a:cxnSpLocks/>
          </p:cNvCxnSpPr>
          <p:nvPr/>
        </p:nvCxnSpPr>
        <p:spPr>
          <a:xfrm flipH="1" flipV="1">
            <a:off x="6831128" y="11252200"/>
            <a:ext cx="4673" cy="64085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FCAD954-5C65-8E40-AE4D-0260FB20EC6B}"/>
              </a:ext>
            </a:extLst>
          </p:cNvPr>
          <p:cNvCxnSpPr>
            <a:cxnSpLocks/>
          </p:cNvCxnSpPr>
          <p:nvPr/>
        </p:nvCxnSpPr>
        <p:spPr>
          <a:xfrm flipV="1">
            <a:off x="2702804" y="11427036"/>
            <a:ext cx="0" cy="612564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43FA612E-B383-BF4E-AD55-E7A20220EBFB}"/>
              </a:ext>
            </a:extLst>
          </p:cNvPr>
          <p:cNvCxnSpPr>
            <a:cxnSpLocks/>
          </p:cNvCxnSpPr>
          <p:nvPr/>
        </p:nvCxnSpPr>
        <p:spPr>
          <a:xfrm flipH="1">
            <a:off x="5069074" y="10733284"/>
            <a:ext cx="1" cy="4871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314952-9FE1-ED4F-8DE1-AFF2100512D0}"/>
              </a:ext>
            </a:extLst>
          </p:cNvPr>
          <p:cNvCxnSpPr>
            <a:cxnSpLocks/>
          </p:cNvCxnSpPr>
          <p:nvPr/>
        </p:nvCxnSpPr>
        <p:spPr>
          <a:xfrm flipH="1">
            <a:off x="1515153" y="9966670"/>
            <a:ext cx="451044" cy="1106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35D2DFA-FAFF-B547-9C95-EE35AA2FB8F4}"/>
              </a:ext>
            </a:extLst>
          </p:cNvPr>
          <p:cNvCxnSpPr>
            <a:cxnSpLocks/>
          </p:cNvCxnSpPr>
          <p:nvPr/>
        </p:nvCxnSpPr>
        <p:spPr>
          <a:xfrm>
            <a:off x="1234351" y="9051832"/>
            <a:ext cx="170287" cy="324755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497AFBF-82C4-844D-8B01-1DD99F24B2A4}"/>
              </a:ext>
            </a:extLst>
          </p:cNvPr>
          <p:cNvCxnSpPr>
            <a:cxnSpLocks/>
          </p:cNvCxnSpPr>
          <p:nvPr/>
        </p:nvCxnSpPr>
        <p:spPr>
          <a:xfrm>
            <a:off x="3914431" y="8332079"/>
            <a:ext cx="0" cy="482375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5E9D3E6-BB9D-984E-B002-E01B346C535F}"/>
              </a:ext>
            </a:extLst>
          </p:cNvPr>
          <p:cNvCxnSpPr>
            <a:cxnSpLocks/>
          </p:cNvCxnSpPr>
          <p:nvPr/>
        </p:nvCxnSpPr>
        <p:spPr>
          <a:xfrm>
            <a:off x="2000293" y="8340312"/>
            <a:ext cx="10310" cy="612468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96FD77E-8199-6242-AF9E-1983BE6F7426}"/>
              </a:ext>
            </a:extLst>
          </p:cNvPr>
          <p:cNvCxnSpPr>
            <a:cxnSpLocks/>
          </p:cNvCxnSpPr>
          <p:nvPr/>
        </p:nvCxnSpPr>
        <p:spPr>
          <a:xfrm>
            <a:off x="6924156" y="6151877"/>
            <a:ext cx="0" cy="61177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BA03D64-C15F-C348-B117-28C797D53CA8}"/>
              </a:ext>
            </a:extLst>
          </p:cNvPr>
          <p:cNvCxnSpPr>
            <a:cxnSpLocks/>
          </p:cNvCxnSpPr>
          <p:nvPr/>
        </p:nvCxnSpPr>
        <p:spPr>
          <a:xfrm flipV="1">
            <a:off x="5621009" y="6869565"/>
            <a:ext cx="0" cy="50514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236563F-86F8-3E4D-B0C2-AFDB69F9B895}"/>
              </a:ext>
            </a:extLst>
          </p:cNvPr>
          <p:cNvCxnSpPr>
            <a:cxnSpLocks/>
          </p:cNvCxnSpPr>
          <p:nvPr/>
        </p:nvCxnSpPr>
        <p:spPr>
          <a:xfrm>
            <a:off x="3561998" y="6340920"/>
            <a:ext cx="7586" cy="422728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EFEF341-9955-4146-A5E2-F8F53439E3E0}"/>
              </a:ext>
            </a:extLst>
          </p:cNvPr>
          <p:cNvCxnSpPr>
            <a:cxnSpLocks/>
          </p:cNvCxnSpPr>
          <p:nvPr/>
        </p:nvCxnSpPr>
        <p:spPr>
          <a:xfrm flipV="1">
            <a:off x="1955198" y="6857330"/>
            <a:ext cx="241174" cy="36651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C4FDE6D-D422-1145-9223-C7B55C4372EB}"/>
              </a:ext>
            </a:extLst>
          </p:cNvPr>
          <p:cNvCxnSpPr>
            <a:cxnSpLocks/>
          </p:cNvCxnSpPr>
          <p:nvPr/>
        </p:nvCxnSpPr>
        <p:spPr>
          <a:xfrm flipV="1">
            <a:off x="2617513" y="6997386"/>
            <a:ext cx="0" cy="50514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A3CAF786-818D-944C-A27F-3ECD528658BB}"/>
              </a:ext>
            </a:extLst>
          </p:cNvPr>
          <p:cNvCxnSpPr>
            <a:cxnSpLocks/>
          </p:cNvCxnSpPr>
          <p:nvPr/>
        </p:nvCxnSpPr>
        <p:spPr>
          <a:xfrm flipV="1">
            <a:off x="996909" y="6114874"/>
            <a:ext cx="476645" cy="26279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5575BFF-472B-1746-8E04-B4FB221FD654}"/>
              </a:ext>
            </a:extLst>
          </p:cNvPr>
          <p:cNvCxnSpPr>
            <a:cxnSpLocks/>
          </p:cNvCxnSpPr>
          <p:nvPr/>
        </p:nvCxnSpPr>
        <p:spPr>
          <a:xfrm flipV="1">
            <a:off x="2998362" y="9224080"/>
            <a:ext cx="0" cy="50514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A774D6C-AB44-3645-AD48-7D840E9AC689}"/>
              </a:ext>
            </a:extLst>
          </p:cNvPr>
          <p:cNvCxnSpPr>
            <a:cxnSpLocks/>
          </p:cNvCxnSpPr>
          <p:nvPr/>
        </p:nvCxnSpPr>
        <p:spPr>
          <a:xfrm>
            <a:off x="3665582" y="3919466"/>
            <a:ext cx="0" cy="421666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46E3C4E-DADC-4D4E-94A2-C085BDAB1662}"/>
              </a:ext>
            </a:extLst>
          </p:cNvPr>
          <p:cNvCxnSpPr>
            <a:cxnSpLocks/>
          </p:cNvCxnSpPr>
          <p:nvPr/>
        </p:nvCxnSpPr>
        <p:spPr>
          <a:xfrm flipV="1">
            <a:off x="5737761" y="4772699"/>
            <a:ext cx="0" cy="59861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B5A9CF5A-0FAE-B144-9D3D-0D820FC819CC}"/>
              </a:ext>
            </a:extLst>
          </p:cNvPr>
          <p:cNvCxnSpPr>
            <a:cxnSpLocks/>
          </p:cNvCxnSpPr>
          <p:nvPr/>
        </p:nvCxnSpPr>
        <p:spPr>
          <a:xfrm flipV="1">
            <a:off x="2872724" y="4746812"/>
            <a:ext cx="0" cy="484594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BB49150A-4654-8645-953D-B90F9C6369E0}"/>
              </a:ext>
            </a:extLst>
          </p:cNvPr>
          <p:cNvCxnSpPr>
            <a:cxnSpLocks/>
          </p:cNvCxnSpPr>
          <p:nvPr/>
        </p:nvCxnSpPr>
        <p:spPr>
          <a:xfrm flipH="1">
            <a:off x="4714714" y="3915269"/>
            <a:ext cx="2" cy="44560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1D06B3BC-C945-834F-9436-B9E2C4361470}"/>
              </a:ext>
            </a:extLst>
          </p:cNvPr>
          <p:cNvCxnSpPr>
            <a:cxnSpLocks/>
          </p:cNvCxnSpPr>
          <p:nvPr/>
        </p:nvCxnSpPr>
        <p:spPr>
          <a:xfrm flipV="1">
            <a:off x="6912062" y="4742603"/>
            <a:ext cx="0" cy="50514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64BCAFD7-A8C8-4549-A42B-876C4FBFEF36}"/>
              </a:ext>
            </a:extLst>
          </p:cNvPr>
          <p:cNvCxnSpPr>
            <a:cxnSpLocks/>
          </p:cNvCxnSpPr>
          <p:nvPr/>
        </p:nvCxnSpPr>
        <p:spPr>
          <a:xfrm>
            <a:off x="8437703" y="3504238"/>
            <a:ext cx="597395" cy="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76F9466-6DF4-8645-9B63-9B5A84FFBEE0}"/>
              </a:ext>
            </a:extLst>
          </p:cNvPr>
          <p:cNvCxnSpPr>
            <a:cxnSpLocks/>
          </p:cNvCxnSpPr>
          <p:nvPr/>
        </p:nvCxnSpPr>
        <p:spPr>
          <a:xfrm flipH="1">
            <a:off x="6712878" y="1785114"/>
            <a:ext cx="1" cy="637939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7B0D71F-A94A-D543-935E-E119D75FE550}"/>
              </a:ext>
            </a:extLst>
          </p:cNvPr>
          <p:cNvCxnSpPr>
            <a:cxnSpLocks/>
          </p:cNvCxnSpPr>
          <p:nvPr/>
        </p:nvCxnSpPr>
        <p:spPr>
          <a:xfrm flipV="1">
            <a:off x="4507335" y="4795517"/>
            <a:ext cx="0" cy="347857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B0BA2FBB-6D1D-0E4C-B640-B6F27D8422D7}"/>
              </a:ext>
            </a:extLst>
          </p:cNvPr>
          <p:cNvCxnSpPr>
            <a:cxnSpLocks/>
          </p:cNvCxnSpPr>
          <p:nvPr/>
        </p:nvCxnSpPr>
        <p:spPr>
          <a:xfrm>
            <a:off x="4286399" y="2009533"/>
            <a:ext cx="1" cy="417646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6DFCCB6E-807E-A149-906D-E84149D29C8A}"/>
              </a:ext>
            </a:extLst>
          </p:cNvPr>
          <p:cNvCxnSpPr>
            <a:cxnSpLocks/>
          </p:cNvCxnSpPr>
          <p:nvPr/>
        </p:nvCxnSpPr>
        <p:spPr>
          <a:xfrm>
            <a:off x="8311683" y="8490149"/>
            <a:ext cx="434811" cy="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5A00393-B991-8F43-9B6D-AAF1A821BC8B}"/>
              </a:ext>
            </a:extLst>
          </p:cNvPr>
          <p:cNvCxnSpPr>
            <a:cxnSpLocks/>
          </p:cNvCxnSpPr>
          <p:nvPr/>
        </p:nvCxnSpPr>
        <p:spPr>
          <a:xfrm flipV="1">
            <a:off x="914133" y="10219019"/>
            <a:ext cx="367036" cy="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AEA6515-622F-4FAB-8131-CF112F14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81" y="10472464"/>
            <a:ext cx="1225402" cy="131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FD4DAC-32D8-4C62-B829-68F3FB14E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234" y="10668262"/>
            <a:ext cx="841321" cy="908383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810BFE0-BBC0-49E9-92F1-E9DAFB48CE76}"/>
              </a:ext>
            </a:extLst>
          </p:cNvPr>
          <p:cNvSpPr txBox="1"/>
          <p:nvPr/>
        </p:nvSpPr>
        <p:spPr>
          <a:xfrm>
            <a:off x="1552260" y="10719027"/>
            <a:ext cx="82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</a:t>
            </a:r>
          </a:p>
          <a:p>
            <a:pPr algn="ctr"/>
            <a:r>
              <a:rPr lang="en-US" sz="4000" b="1" dirty="0"/>
              <a:t>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80CC8-0080-48CD-AC31-DA4A0D6F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1" y="15129633"/>
            <a:ext cx="1225402" cy="1316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C7021D-EDEB-4ABD-A05E-F56FF8A1F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68" y="15319029"/>
            <a:ext cx="841321" cy="908383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4393175F-56EE-4FCD-8384-E83E0FD6F079}"/>
              </a:ext>
            </a:extLst>
          </p:cNvPr>
          <p:cNvSpPr txBox="1"/>
          <p:nvPr/>
        </p:nvSpPr>
        <p:spPr>
          <a:xfrm>
            <a:off x="6421111" y="15386757"/>
            <a:ext cx="82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</a:t>
            </a:r>
          </a:p>
          <a:p>
            <a:pPr algn="ctr"/>
            <a:r>
              <a:rPr lang="en-US" sz="4000" b="1" dirty="0"/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718C33-A4E5-477B-8682-9D01B0B71E3E}"/>
              </a:ext>
            </a:extLst>
          </p:cNvPr>
          <p:cNvSpPr txBox="1"/>
          <p:nvPr/>
        </p:nvSpPr>
        <p:spPr>
          <a:xfrm>
            <a:off x="182383" y="369171"/>
            <a:ext cx="9355496" cy="22313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endParaRPr lang="en-GB" sz="85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A1BCEE8-AB83-4082-91E3-145C4632F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10" y="8283500"/>
            <a:ext cx="91448" cy="6645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257EE6F-A477-48D4-9E3C-5062C0BD1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202416" y="12172899"/>
            <a:ext cx="749873" cy="975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01E37C-DEC7-412D-BF95-EE854E676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47206" y="14190898"/>
            <a:ext cx="91448" cy="6889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A53366-692A-47B4-BBB7-B8E5ABA30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925314" y="13717020"/>
            <a:ext cx="91448" cy="6889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554B6D-27B5-4DC7-95E7-252AE6F53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981" y="14994288"/>
            <a:ext cx="91448" cy="6889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1D7AA90-3111-4614-AA8D-ED2832391A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148" y="15070207"/>
            <a:ext cx="91448" cy="6889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33F633D-D187-4EA1-9872-5026671FF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147" y="15966699"/>
            <a:ext cx="91448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4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Kelly Allchin</cp:lastModifiedBy>
  <cp:revision>302</cp:revision>
  <cp:lastPrinted>2020-03-27T18:07:44Z</cp:lastPrinted>
  <dcterms:created xsi:type="dcterms:W3CDTF">2018-02-08T08:28:53Z</dcterms:created>
  <dcterms:modified xsi:type="dcterms:W3CDTF">2020-04-18T08:35:25Z</dcterms:modified>
</cp:coreProperties>
</file>