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7" r:id="rId3"/>
    <p:sldId id="256" r:id="rId4"/>
    <p:sldId id="257" r:id="rId5"/>
    <p:sldId id="264" r:id="rId6"/>
    <p:sldId id="258" r:id="rId7"/>
    <p:sldId id="260" r:id="rId8"/>
    <p:sldId id="261" r:id="rId9"/>
    <p:sldId id="266" r:id="rId10"/>
    <p:sldId id="262" r:id="rId11"/>
    <p:sldId id="259"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72" d="100"/>
          <a:sy n="72"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A4011-B4EA-4EE5-9CEE-2419F9FD15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99228BE-0CFE-4B11-B6EE-FF1BA32CB2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5085E6C-28DF-4F1E-9240-F17F4B786BD1}"/>
              </a:ext>
            </a:extLst>
          </p:cNvPr>
          <p:cNvSpPr>
            <a:spLocks noGrp="1"/>
          </p:cNvSpPr>
          <p:nvPr>
            <p:ph type="dt" sz="half" idx="10"/>
          </p:nvPr>
        </p:nvSpPr>
        <p:spPr/>
        <p:txBody>
          <a:bodyPr/>
          <a:lstStyle/>
          <a:p>
            <a:fld id="{D8AA3897-8951-4FD4-8B01-CDF8A723E0AA}" type="datetimeFigureOut">
              <a:rPr lang="en-GB" smtClean="0"/>
              <a:t>04/05/2020</a:t>
            </a:fld>
            <a:endParaRPr lang="en-GB"/>
          </a:p>
        </p:txBody>
      </p:sp>
      <p:sp>
        <p:nvSpPr>
          <p:cNvPr id="5" name="Footer Placeholder 4">
            <a:extLst>
              <a:ext uri="{FF2B5EF4-FFF2-40B4-BE49-F238E27FC236}">
                <a16:creationId xmlns:a16="http://schemas.microsoft.com/office/drawing/2014/main" id="{AC649DDC-FEFA-4964-97BB-80194CBB13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2129A8-25B8-4328-9486-6E4C8991B0D2}"/>
              </a:ext>
            </a:extLst>
          </p:cNvPr>
          <p:cNvSpPr>
            <a:spLocks noGrp="1"/>
          </p:cNvSpPr>
          <p:nvPr>
            <p:ph type="sldNum" sz="quarter" idx="12"/>
          </p:nvPr>
        </p:nvSpPr>
        <p:spPr/>
        <p:txBody>
          <a:bodyPr/>
          <a:lstStyle/>
          <a:p>
            <a:fld id="{52DB6756-B414-4187-9068-D2EFADA1A78D}" type="slidenum">
              <a:rPr lang="en-GB" smtClean="0"/>
              <a:t>‹#›</a:t>
            </a:fld>
            <a:endParaRPr lang="en-GB"/>
          </a:p>
        </p:txBody>
      </p:sp>
    </p:spTree>
    <p:extLst>
      <p:ext uri="{BB962C8B-B14F-4D97-AF65-F5344CB8AC3E}">
        <p14:creationId xmlns:p14="http://schemas.microsoft.com/office/powerpoint/2010/main" val="3414640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99A86-D206-43E5-A084-2850896BE61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62320C8-9188-40E6-A4F6-1033742CEB5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D8993C-C2F0-4563-82BA-84E32DD29F36}"/>
              </a:ext>
            </a:extLst>
          </p:cNvPr>
          <p:cNvSpPr>
            <a:spLocks noGrp="1"/>
          </p:cNvSpPr>
          <p:nvPr>
            <p:ph type="dt" sz="half" idx="10"/>
          </p:nvPr>
        </p:nvSpPr>
        <p:spPr/>
        <p:txBody>
          <a:bodyPr/>
          <a:lstStyle/>
          <a:p>
            <a:fld id="{D8AA3897-8951-4FD4-8B01-CDF8A723E0AA}" type="datetimeFigureOut">
              <a:rPr lang="en-GB" smtClean="0"/>
              <a:t>04/05/2020</a:t>
            </a:fld>
            <a:endParaRPr lang="en-GB"/>
          </a:p>
        </p:txBody>
      </p:sp>
      <p:sp>
        <p:nvSpPr>
          <p:cNvPr id="5" name="Footer Placeholder 4">
            <a:extLst>
              <a:ext uri="{FF2B5EF4-FFF2-40B4-BE49-F238E27FC236}">
                <a16:creationId xmlns:a16="http://schemas.microsoft.com/office/drawing/2014/main" id="{B8833430-26A3-4C83-A620-AA9725193ED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3866626-4252-4DB8-B759-F5033C11D964}"/>
              </a:ext>
            </a:extLst>
          </p:cNvPr>
          <p:cNvSpPr>
            <a:spLocks noGrp="1"/>
          </p:cNvSpPr>
          <p:nvPr>
            <p:ph type="sldNum" sz="quarter" idx="12"/>
          </p:nvPr>
        </p:nvSpPr>
        <p:spPr/>
        <p:txBody>
          <a:bodyPr/>
          <a:lstStyle/>
          <a:p>
            <a:fld id="{52DB6756-B414-4187-9068-D2EFADA1A78D}" type="slidenum">
              <a:rPr lang="en-GB" smtClean="0"/>
              <a:t>‹#›</a:t>
            </a:fld>
            <a:endParaRPr lang="en-GB"/>
          </a:p>
        </p:txBody>
      </p:sp>
    </p:spTree>
    <p:extLst>
      <p:ext uri="{BB962C8B-B14F-4D97-AF65-F5344CB8AC3E}">
        <p14:creationId xmlns:p14="http://schemas.microsoft.com/office/powerpoint/2010/main" val="202527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EF157B-FB94-4E6C-BA97-7760AB80568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87F7EA0-16BE-4954-865A-3BC8FA9761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4E856A-130C-4EA2-AEA9-B861B8C8FE49}"/>
              </a:ext>
            </a:extLst>
          </p:cNvPr>
          <p:cNvSpPr>
            <a:spLocks noGrp="1"/>
          </p:cNvSpPr>
          <p:nvPr>
            <p:ph type="dt" sz="half" idx="10"/>
          </p:nvPr>
        </p:nvSpPr>
        <p:spPr/>
        <p:txBody>
          <a:bodyPr/>
          <a:lstStyle/>
          <a:p>
            <a:fld id="{D8AA3897-8951-4FD4-8B01-CDF8A723E0AA}" type="datetimeFigureOut">
              <a:rPr lang="en-GB" smtClean="0"/>
              <a:t>04/05/2020</a:t>
            </a:fld>
            <a:endParaRPr lang="en-GB"/>
          </a:p>
        </p:txBody>
      </p:sp>
      <p:sp>
        <p:nvSpPr>
          <p:cNvPr id="5" name="Footer Placeholder 4">
            <a:extLst>
              <a:ext uri="{FF2B5EF4-FFF2-40B4-BE49-F238E27FC236}">
                <a16:creationId xmlns:a16="http://schemas.microsoft.com/office/drawing/2014/main" id="{B2221400-9E02-4D5D-8CED-B2E47B22BD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5B8895-5AEC-4770-80CB-864DDF7C22D8}"/>
              </a:ext>
            </a:extLst>
          </p:cNvPr>
          <p:cNvSpPr>
            <a:spLocks noGrp="1"/>
          </p:cNvSpPr>
          <p:nvPr>
            <p:ph type="sldNum" sz="quarter" idx="12"/>
          </p:nvPr>
        </p:nvSpPr>
        <p:spPr/>
        <p:txBody>
          <a:bodyPr/>
          <a:lstStyle/>
          <a:p>
            <a:fld id="{52DB6756-B414-4187-9068-D2EFADA1A78D}" type="slidenum">
              <a:rPr lang="en-GB" smtClean="0"/>
              <a:t>‹#›</a:t>
            </a:fld>
            <a:endParaRPr lang="en-GB"/>
          </a:p>
        </p:txBody>
      </p:sp>
    </p:spTree>
    <p:extLst>
      <p:ext uri="{BB962C8B-B14F-4D97-AF65-F5344CB8AC3E}">
        <p14:creationId xmlns:p14="http://schemas.microsoft.com/office/powerpoint/2010/main" val="2492545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3D7C2-B5AF-44B6-994D-38AECD5E954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C5158C9-2331-4890-9DED-9F6FB39F75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82D989C-8694-4FB5-B571-6986E3E8E260}"/>
              </a:ext>
            </a:extLst>
          </p:cNvPr>
          <p:cNvSpPr>
            <a:spLocks noGrp="1"/>
          </p:cNvSpPr>
          <p:nvPr>
            <p:ph type="dt" sz="half" idx="10"/>
          </p:nvPr>
        </p:nvSpPr>
        <p:spPr/>
        <p:txBody>
          <a:bodyPr/>
          <a:lstStyle/>
          <a:p>
            <a:fld id="{D8AA3897-8951-4FD4-8B01-CDF8A723E0AA}" type="datetimeFigureOut">
              <a:rPr lang="en-GB" smtClean="0"/>
              <a:t>04/05/2020</a:t>
            </a:fld>
            <a:endParaRPr lang="en-GB"/>
          </a:p>
        </p:txBody>
      </p:sp>
      <p:sp>
        <p:nvSpPr>
          <p:cNvPr id="5" name="Footer Placeholder 4">
            <a:extLst>
              <a:ext uri="{FF2B5EF4-FFF2-40B4-BE49-F238E27FC236}">
                <a16:creationId xmlns:a16="http://schemas.microsoft.com/office/drawing/2014/main" id="{48078196-5A13-44A8-8D11-B88DC42F88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CAA812-BAEA-48FB-8D0D-FDBC677E39E6}"/>
              </a:ext>
            </a:extLst>
          </p:cNvPr>
          <p:cNvSpPr>
            <a:spLocks noGrp="1"/>
          </p:cNvSpPr>
          <p:nvPr>
            <p:ph type="sldNum" sz="quarter" idx="12"/>
          </p:nvPr>
        </p:nvSpPr>
        <p:spPr/>
        <p:txBody>
          <a:bodyPr/>
          <a:lstStyle/>
          <a:p>
            <a:fld id="{52DB6756-B414-4187-9068-D2EFADA1A78D}" type="slidenum">
              <a:rPr lang="en-GB" smtClean="0"/>
              <a:t>‹#›</a:t>
            </a:fld>
            <a:endParaRPr lang="en-GB"/>
          </a:p>
        </p:txBody>
      </p:sp>
    </p:spTree>
    <p:extLst>
      <p:ext uri="{BB962C8B-B14F-4D97-AF65-F5344CB8AC3E}">
        <p14:creationId xmlns:p14="http://schemas.microsoft.com/office/powerpoint/2010/main" val="4182236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B1A06-9B6F-4A51-9E47-3D6F71D17A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E345E63-AF15-491D-A2B0-CC59C00A76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CE59FB-9EC8-4F91-8C46-00E49CDB48BA}"/>
              </a:ext>
            </a:extLst>
          </p:cNvPr>
          <p:cNvSpPr>
            <a:spLocks noGrp="1"/>
          </p:cNvSpPr>
          <p:nvPr>
            <p:ph type="dt" sz="half" idx="10"/>
          </p:nvPr>
        </p:nvSpPr>
        <p:spPr/>
        <p:txBody>
          <a:bodyPr/>
          <a:lstStyle/>
          <a:p>
            <a:fld id="{D8AA3897-8951-4FD4-8B01-CDF8A723E0AA}" type="datetimeFigureOut">
              <a:rPr lang="en-GB" smtClean="0"/>
              <a:t>04/05/2020</a:t>
            </a:fld>
            <a:endParaRPr lang="en-GB"/>
          </a:p>
        </p:txBody>
      </p:sp>
      <p:sp>
        <p:nvSpPr>
          <p:cNvPr id="5" name="Footer Placeholder 4">
            <a:extLst>
              <a:ext uri="{FF2B5EF4-FFF2-40B4-BE49-F238E27FC236}">
                <a16:creationId xmlns:a16="http://schemas.microsoft.com/office/drawing/2014/main" id="{F3D5D24C-B0F4-45E2-BEE5-FDCC9CE8DE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411AA32-B799-4FE3-A916-13283666D430}"/>
              </a:ext>
            </a:extLst>
          </p:cNvPr>
          <p:cNvSpPr>
            <a:spLocks noGrp="1"/>
          </p:cNvSpPr>
          <p:nvPr>
            <p:ph type="sldNum" sz="quarter" idx="12"/>
          </p:nvPr>
        </p:nvSpPr>
        <p:spPr/>
        <p:txBody>
          <a:bodyPr/>
          <a:lstStyle/>
          <a:p>
            <a:fld id="{52DB6756-B414-4187-9068-D2EFADA1A78D}" type="slidenum">
              <a:rPr lang="en-GB" smtClean="0"/>
              <a:t>‹#›</a:t>
            </a:fld>
            <a:endParaRPr lang="en-GB"/>
          </a:p>
        </p:txBody>
      </p:sp>
    </p:spTree>
    <p:extLst>
      <p:ext uri="{BB962C8B-B14F-4D97-AF65-F5344CB8AC3E}">
        <p14:creationId xmlns:p14="http://schemas.microsoft.com/office/powerpoint/2010/main" val="2160377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D9192-8CDE-47A7-B418-22031B22BE9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288F2A8-CA7F-4519-90BE-BB161398DAC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6095BBD-FF95-48A3-A786-78B5E09B58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7F533D3-5936-4F41-9071-0C41E8DEBE3D}"/>
              </a:ext>
            </a:extLst>
          </p:cNvPr>
          <p:cNvSpPr>
            <a:spLocks noGrp="1"/>
          </p:cNvSpPr>
          <p:nvPr>
            <p:ph type="dt" sz="half" idx="10"/>
          </p:nvPr>
        </p:nvSpPr>
        <p:spPr/>
        <p:txBody>
          <a:bodyPr/>
          <a:lstStyle/>
          <a:p>
            <a:fld id="{D8AA3897-8951-4FD4-8B01-CDF8A723E0AA}" type="datetimeFigureOut">
              <a:rPr lang="en-GB" smtClean="0"/>
              <a:t>04/05/2020</a:t>
            </a:fld>
            <a:endParaRPr lang="en-GB"/>
          </a:p>
        </p:txBody>
      </p:sp>
      <p:sp>
        <p:nvSpPr>
          <p:cNvPr id="6" name="Footer Placeholder 5">
            <a:extLst>
              <a:ext uri="{FF2B5EF4-FFF2-40B4-BE49-F238E27FC236}">
                <a16:creationId xmlns:a16="http://schemas.microsoft.com/office/drawing/2014/main" id="{E40C776D-555B-458B-B4F3-354C94344A6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B76871-E564-47B5-9CE3-FEBCCFF4079D}"/>
              </a:ext>
            </a:extLst>
          </p:cNvPr>
          <p:cNvSpPr>
            <a:spLocks noGrp="1"/>
          </p:cNvSpPr>
          <p:nvPr>
            <p:ph type="sldNum" sz="quarter" idx="12"/>
          </p:nvPr>
        </p:nvSpPr>
        <p:spPr/>
        <p:txBody>
          <a:bodyPr/>
          <a:lstStyle/>
          <a:p>
            <a:fld id="{52DB6756-B414-4187-9068-D2EFADA1A78D}" type="slidenum">
              <a:rPr lang="en-GB" smtClean="0"/>
              <a:t>‹#›</a:t>
            </a:fld>
            <a:endParaRPr lang="en-GB"/>
          </a:p>
        </p:txBody>
      </p:sp>
    </p:spTree>
    <p:extLst>
      <p:ext uri="{BB962C8B-B14F-4D97-AF65-F5344CB8AC3E}">
        <p14:creationId xmlns:p14="http://schemas.microsoft.com/office/powerpoint/2010/main" val="2972271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FDDEC-BF66-48C1-8E10-5C7BC75C816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7AFDC64-5F15-404F-81E4-244970BD06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3DFADF-2E1C-4020-9B01-B9BE6C8EB73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BACC0B3-BA10-4880-B26D-627072116D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D31469-1953-4BE9-A135-6C0880B6AFC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FDF01B3-0DD6-41A0-876D-E09DBC4BA110}"/>
              </a:ext>
            </a:extLst>
          </p:cNvPr>
          <p:cNvSpPr>
            <a:spLocks noGrp="1"/>
          </p:cNvSpPr>
          <p:nvPr>
            <p:ph type="dt" sz="half" idx="10"/>
          </p:nvPr>
        </p:nvSpPr>
        <p:spPr/>
        <p:txBody>
          <a:bodyPr/>
          <a:lstStyle/>
          <a:p>
            <a:fld id="{D8AA3897-8951-4FD4-8B01-CDF8A723E0AA}" type="datetimeFigureOut">
              <a:rPr lang="en-GB" smtClean="0"/>
              <a:t>04/05/2020</a:t>
            </a:fld>
            <a:endParaRPr lang="en-GB"/>
          </a:p>
        </p:txBody>
      </p:sp>
      <p:sp>
        <p:nvSpPr>
          <p:cNvPr id="8" name="Footer Placeholder 7">
            <a:extLst>
              <a:ext uri="{FF2B5EF4-FFF2-40B4-BE49-F238E27FC236}">
                <a16:creationId xmlns:a16="http://schemas.microsoft.com/office/drawing/2014/main" id="{4FA1EC7C-E41B-42D6-A506-C88B9758EDA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BF0988B-17CE-4284-8646-8055D3227163}"/>
              </a:ext>
            </a:extLst>
          </p:cNvPr>
          <p:cNvSpPr>
            <a:spLocks noGrp="1"/>
          </p:cNvSpPr>
          <p:nvPr>
            <p:ph type="sldNum" sz="quarter" idx="12"/>
          </p:nvPr>
        </p:nvSpPr>
        <p:spPr/>
        <p:txBody>
          <a:bodyPr/>
          <a:lstStyle/>
          <a:p>
            <a:fld id="{52DB6756-B414-4187-9068-D2EFADA1A78D}" type="slidenum">
              <a:rPr lang="en-GB" smtClean="0"/>
              <a:t>‹#›</a:t>
            </a:fld>
            <a:endParaRPr lang="en-GB"/>
          </a:p>
        </p:txBody>
      </p:sp>
    </p:spTree>
    <p:extLst>
      <p:ext uri="{BB962C8B-B14F-4D97-AF65-F5344CB8AC3E}">
        <p14:creationId xmlns:p14="http://schemas.microsoft.com/office/powerpoint/2010/main" val="4280605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87E33-CC63-44C0-82D7-98CDEAC8E00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FC3C286-4467-41DD-939F-65EA4D4CF176}"/>
              </a:ext>
            </a:extLst>
          </p:cNvPr>
          <p:cNvSpPr>
            <a:spLocks noGrp="1"/>
          </p:cNvSpPr>
          <p:nvPr>
            <p:ph type="dt" sz="half" idx="10"/>
          </p:nvPr>
        </p:nvSpPr>
        <p:spPr/>
        <p:txBody>
          <a:bodyPr/>
          <a:lstStyle/>
          <a:p>
            <a:fld id="{D8AA3897-8951-4FD4-8B01-CDF8A723E0AA}" type="datetimeFigureOut">
              <a:rPr lang="en-GB" smtClean="0"/>
              <a:t>04/05/2020</a:t>
            </a:fld>
            <a:endParaRPr lang="en-GB"/>
          </a:p>
        </p:txBody>
      </p:sp>
      <p:sp>
        <p:nvSpPr>
          <p:cNvPr id="4" name="Footer Placeholder 3">
            <a:extLst>
              <a:ext uri="{FF2B5EF4-FFF2-40B4-BE49-F238E27FC236}">
                <a16:creationId xmlns:a16="http://schemas.microsoft.com/office/drawing/2014/main" id="{89E101F7-B6C8-417B-9096-8A53AF8BA06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9A781A0-BAF2-40FF-B0DB-A25E8730A1A1}"/>
              </a:ext>
            </a:extLst>
          </p:cNvPr>
          <p:cNvSpPr>
            <a:spLocks noGrp="1"/>
          </p:cNvSpPr>
          <p:nvPr>
            <p:ph type="sldNum" sz="quarter" idx="12"/>
          </p:nvPr>
        </p:nvSpPr>
        <p:spPr/>
        <p:txBody>
          <a:bodyPr/>
          <a:lstStyle/>
          <a:p>
            <a:fld id="{52DB6756-B414-4187-9068-D2EFADA1A78D}" type="slidenum">
              <a:rPr lang="en-GB" smtClean="0"/>
              <a:t>‹#›</a:t>
            </a:fld>
            <a:endParaRPr lang="en-GB"/>
          </a:p>
        </p:txBody>
      </p:sp>
    </p:spTree>
    <p:extLst>
      <p:ext uri="{BB962C8B-B14F-4D97-AF65-F5344CB8AC3E}">
        <p14:creationId xmlns:p14="http://schemas.microsoft.com/office/powerpoint/2010/main" val="580474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BC7C8E-525C-438B-AF98-76F5C1A04F29}"/>
              </a:ext>
            </a:extLst>
          </p:cNvPr>
          <p:cNvSpPr>
            <a:spLocks noGrp="1"/>
          </p:cNvSpPr>
          <p:nvPr>
            <p:ph type="dt" sz="half" idx="10"/>
          </p:nvPr>
        </p:nvSpPr>
        <p:spPr/>
        <p:txBody>
          <a:bodyPr/>
          <a:lstStyle/>
          <a:p>
            <a:fld id="{D8AA3897-8951-4FD4-8B01-CDF8A723E0AA}" type="datetimeFigureOut">
              <a:rPr lang="en-GB" smtClean="0"/>
              <a:t>04/05/2020</a:t>
            </a:fld>
            <a:endParaRPr lang="en-GB"/>
          </a:p>
        </p:txBody>
      </p:sp>
      <p:sp>
        <p:nvSpPr>
          <p:cNvPr id="3" name="Footer Placeholder 2">
            <a:extLst>
              <a:ext uri="{FF2B5EF4-FFF2-40B4-BE49-F238E27FC236}">
                <a16:creationId xmlns:a16="http://schemas.microsoft.com/office/drawing/2014/main" id="{53E686C0-A5BB-4DF4-90D8-B5517B40C7C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3A4951A-9D86-4496-822A-6B1C32EC8959}"/>
              </a:ext>
            </a:extLst>
          </p:cNvPr>
          <p:cNvSpPr>
            <a:spLocks noGrp="1"/>
          </p:cNvSpPr>
          <p:nvPr>
            <p:ph type="sldNum" sz="quarter" idx="12"/>
          </p:nvPr>
        </p:nvSpPr>
        <p:spPr/>
        <p:txBody>
          <a:bodyPr/>
          <a:lstStyle/>
          <a:p>
            <a:fld id="{52DB6756-B414-4187-9068-D2EFADA1A78D}" type="slidenum">
              <a:rPr lang="en-GB" smtClean="0"/>
              <a:t>‹#›</a:t>
            </a:fld>
            <a:endParaRPr lang="en-GB"/>
          </a:p>
        </p:txBody>
      </p:sp>
    </p:spTree>
    <p:extLst>
      <p:ext uri="{BB962C8B-B14F-4D97-AF65-F5344CB8AC3E}">
        <p14:creationId xmlns:p14="http://schemas.microsoft.com/office/powerpoint/2010/main" val="2199167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DD44D-834F-4599-BB93-9A361DBFD7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CCE2C44-085C-46FC-B80A-D25D3C7659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6A82768-A681-4E1F-9572-6E8243D05E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F1F734-DF55-49A4-B403-08F06E9ABA1F}"/>
              </a:ext>
            </a:extLst>
          </p:cNvPr>
          <p:cNvSpPr>
            <a:spLocks noGrp="1"/>
          </p:cNvSpPr>
          <p:nvPr>
            <p:ph type="dt" sz="half" idx="10"/>
          </p:nvPr>
        </p:nvSpPr>
        <p:spPr/>
        <p:txBody>
          <a:bodyPr/>
          <a:lstStyle/>
          <a:p>
            <a:fld id="{D8AA3897-8951-4FD4-8B01-CDF8A723E0AA}" type="datetimeFigureOut">
              <a:rPr lang="en-GB" smtClean="0"/>
              <a:t>04/05/2020</a:t>
            </a:fld>
            <a:endParaRPr lang="en-GB"/>
          </a:p>
        </p:txBody>
      </p:sp>
      <p:sp>
        <p:nvSpPr>
          <p:cNvPr id="6" name="Footer Placeholder 5">
            <a:extLst>
              <a:ext uri="{FF2B5EF4-FFF2-40B4-BE49-F238E27FC236}">
                <a16:creationId xmlns:a16="http://schemas.microsoft.com/office/drawing/2014/main" id="{192D948B-FE34-4D7F-9656-127EA58EC35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F1DD435-2FDD-4E2E-A92C-0E216D52276A}"/>
              </a:ext>
            </a:extLst>
          </p:cNvPr>
          <p:cNvSpPr>
            <a:spLocks noGrp="1"/>
          </p:cNvSpPr>
          <p:nvPr>
            <p:ph type="sldNum" sz="quarter" idx="12"/>
          </p:nvPr>
        </p:nvSpPr>
        <p:spPr/>
        <p:txBody>
          <a:bodyPr/>
          <a:lstStyle/>
          <a:p>
            <a:fld id="{52DB6756-B414-4187-9068-D2EFADA1A78D}" type="slidenum">
              <a:rPr lang="en-GB" smtClean="0"/>
              <a:t>‹#›</a:t>
            </a:fld>
            <a:endParaRPr lang="en-GB"/>
          </a:p>
        </p:txBody>
      </p:sp>
    </p:spTree>
    <p:extLst>
      <p:ext uri="{BB962C8B-B14F-4D97-AF65-F5344CB8AC3E}">
        <p14:creationId xmlns:p14="http://schemas.microsoft.com/office/powerpoint/2010/main" val="3545359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ABA1E-1FF0-44C4-9248-D5879F29EE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CB81629-4CF7-4252-AED9-0EC6F9FCAB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A6343EA-5073-4092-80A8-F88938C79B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B5E304-118C-4283-96A5-180D5FA76FDB}"/>
              </a:ext>
            </a:extLst>
          </p:cNvPr>
          <p:cNvSpPr>
            <a:spLocks noGrp="1"/>
          </p:cNvSpPr>
          <p:nvPr>
            <p:ph type="dt" sz="half" idx="10"/>
          </p:nvPr>
        </p:nvSpPr>
        <p:spPr/>
        <p:txBody>
          <a:bodyPr/>
          <a:lstStyle/>
          <a:p>
            <a:fld id="{D8AA3897-8951-4FD4-8B01-CDF8A723E0AA}" type="datetimeFigureOut">
              <a:rPr lang="en-GB" smtClean="0"/>
              <a:t>04/05/2020</a:t>
            </a:fld>
            <a:endParaRPr lang="en-GB"/>
          </a:p>
        </p:txBody>
      </p:sp>
      <p:sp>
        <p:nvSpPr>
          <p:cNvPr id="6" name="Footer Placeholder 5">
            <a:extLst>
              <a:ext uri="{FF2B5EF4-FFF2-40B4-BE49-F238E27FC236}">
                <a16:creationId xmlns:a16="http://schemas.microsoft.com/office/drawing/2014/main" id="{B7F06267-1F74-4A6A-AEA9-967EC350DA8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B6049AD-4463-4E71-AE06-5F9E7EA61541}"/>
              </a:ext>
            </a:extLst>
          </p:cNvPr>
          <p:cNvSpPr>
            <a:spLocks noGrp="1"/>
          </p:cNvSpPr>
          <p:nvPr>
            <p:ph type="sldNum" sz="quarter" idx="12"/>
          </p:nvPr>
        </p:nvSpPr>
        <p:spPr/>
        <p:txBody>
          <a:bodyPr/>
          <a:lstStyle/>
          <a:p>
            <a:fld id="{52DB6756-B414-4187-9068-D2EFADA1A78D}" type="slidenum">
              <a:rPr lang="en-GB" smtClean="0"/>
              <a:t>‹#›</a:t>
            </a:fld>
            <a:endParaRPr lang="en-GB"/>
          </a:p>
        </p:txBody>
      </p:sp>
    </p:spTree>
    <p:extLst>
      <p:ext uri="{BB962C8B-B14F-4D97-AF65-F5344CB8AC3E}">
        <p14:creationId xmlns:p14="http://schemas.microsoft.com/office/powerpoint/2010/main" val="4213528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D064F4-C3AA-40A1-9EE2-68ED2F7D5F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538F9DC-F52F-47BF-A250-13E52283F6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88F0953-7515-4309-8AC8-DEC542C5ED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AA3897-8951-4FD4-8B01-CDF8A723E0AA}" type="datetimeFigureOut">
              <a:rPr lang="en-GB" smtClean="0"/>
              <a:t>04/05/2020</a:t>
            </a:fld>
            <a:endParaRPr lang="en-GB"/>
          </a:p>
        </p:txBody>
      </p:sp>
      <p:sp>
        <p:nvSpPr>
          <p:cNvPr id="5" name="Footer Placeholder 4">
            <a:extLst>
              <a:ext uri="{FF2B5EF4-FFF2-40B4-BE49-F238E27FC236}">
                <a16:creationId xmlns:a16="http://schemas.microsoft.com/office/drawing/2014/main" id="{3FCD2C6C-6BC9-44D1-928C-2C444E092D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0440489-2238-47A7-A96B-20E92FE1A5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DB6756-B414-4187-9068-D2EFADA1A78D}" type="slidenum">
              <a:rPr lang="en-GB" smtClean="0"/>
              <a:t>‹#›</a:t>
            </a:fld>
            <a:endParaRPr lang="en-GB"/>
          </a:p>
        </p:txBody>
      </p:sp>
    </p:spTree>
    <p:extLst>
      <p:ext uri="{BB962C8B-B14F-4D97-AF65-F5344CB8AC3E}">
        <p14:creationId xmlns:p14="http://schemas.microsoft.com/office/powerpoint/2010/main" val="5469059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15.svg"/></Relationships>
</file>

<file path=ppt/slides/_rels/slide11.xml.rels><?xml version="1.0" encoding="UTF-8" standalone="yes"?>
<Relationships xmlns="http://schemas.openxmlformats.org/package/2006/relationships"><Relationship Id="rId8" Type="http://schemas.openxmlformats.org/officeDocument/2006/relationships/image" Target="../media/image40.png"/><Relationship Id="rId13" Type="http://schemas.openxmlformats.org/officeDocument/2006/relationships/image" Target="../media/image45.svg"/><Relationship Id="rId18" Type="http://schemas.openxmlformats.org/officeDocument/2006/relationships/image" Target="../media/image50.png"/><Relationship Id="rId26" Type="http://schemas.openxmlformats.org/officeDocument/2006/relationships/image" Target="../media/image58.png"/><Relationship Id="rId3" Type="http://schemas.openxmlformats.org/officeDocument/2006/relationships/image" Target="../media/image35.svg"/><Relationship Id="rId21" Type="http://schemas.openxmlformats.org/officeDocument/2006/relationships/image" Target="../media/image53.svg"/><Relationship Id="rId7" Type="http://schemas.openxmlformats.org/officeDocument/2006/relationships/image" Target="../media/image39.svg"/><Relationship Id="rId12" Type="http://schemas.openxmlformats.org/officeDocument/2006/relationships/image" Target="../media/image44.png"/><Relationship Id="rId17" Type="http://schemas.openxmlformats.org/officeDocument/2006/relationships/image" Target="../media/image49.svg"/><Relationship Id="rId25" Type="http://schemas.openxmlformats.org/officeDocument/2006/relationships/image" Target="../media/image57.svg"/><Relationship Id="rId2" Type="http://schemas.openxmlformats.org/officeDocument/2006/relationships/image" Target="../media/image34.png"/><Relationship Id="rId16" Type="http://schemas.openxmlformats.org/officeDocument/2006/relationships/image" Target="../media/image48.png"/><Relationship Id="rId20" Type="http://schemas.openxmlformats.org/officeDocument/2006/relationships/image" Target="../media/image52.png"/><Relationship Id="rId1" Type="http://schemas.openxmlformats.org/officeDocument/2006/relationships/slideLayout" Target="../slideLayouts/slideLayout2.xml"/><Relationship Id="rId6" Type="http://schemas.openxmlformats.org/officeDocument/2006/relationships/image" Target="../media/image38.png"/><Relationship Id="rId11" Type="http://schemas.openxmlformats.org/officeDocument/2006/relationships/image" Target="../media/image43.svg"/><Relationship Id="rId24" Type="http://schemas.openxmlformats.org/officeDocument/2006/relationships/image" Target="../media/image56.png"/><Relationship Id="rId5" Type="http://schemas.openxmlformats.org/officeDocument/2006/relationships/image" Target="../media/image37.svg"/><Relationship Id="rId15" Type="http://schemas.openxmlformats.org/officeDocument/2006/relationships/image" Target="../media/image47.svg"/><Relationship Id="rId23" Type="http://schemas.openxmlformats.org/officeDocument/2006/relationships/image" Target="../media/image55.svg"/><Relationship Id="rId10" Type="http://schemas.openxmlformats.org/officeDocument/2006/relationships/image" Target="../media/image42.png"/><Relationship Id="rId19" Type="http://schemas.openxmlformats.org/officeDocument/2006/relationships/image" Target="../media/image51.svg"/><Relationship Id="rId4" Type="http://schemas.openxmlformats.org/officeDocument/2006/relationships/image" Target="../media/image36.png"/><Relationship Id="rId9" Type="http://schemas.openxmlformats.org/officeDocument/2006/relationships/image" Target="../media/image41.svg"/><Relationship Id="rId14" Type="http://schemas.openxmlformats.org/officeDocument/2006/relationships/image" Target="../media/image46.png"/><Relationship Id="rId22" Type="http://schemas.openxmlformats.org/officeDocument/2006/relationships/image" Target="../media/image54.png"/><Relationship Id="rId27" Type="http://schemas.openxmlformats.org/officeDocument/2006/relationships/image" Target="../media/image59.svg"/></Relationships>
</file>

<file path=ppt/slides/_rels/slide12.xml.rels><?xml version="1.0" encoding="UTF-8" standalone="yes"?>
<Relationships xmlns="http://schemas.openxmlformats.org/package/2006/relationships"><Relationship Id="rId3" Type="http://schemas.openxmlformats.org/officeDocument/2006/relationships/image" Target="../media/image61.svg"/><Relationship Id="rId2" Type="http://schemas.openxmlformats.org/officeDocument/2006/relationships/image" Target="../media/image6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sv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svg"/><Relationship Id="rId10" Type="http://schemas.openxmlformats.org/officeDocument/2006/relationships/image" Target="../media/image11.sv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sv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9.svg"/></Relationships>
</file>

<file path=ppt/slides/_rels/slide5.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svg"/><Relationship Id="rId7" Type="http://schemas.openxmlformats.org/officeDocument/2006/relationships/image" Target="../media/image21.sv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svg"/><Relationship Id="rId4" Type="http://schemas.openxmlformats.org/officeDocument/2006/relationships/image" Target="../media/image18.png"/><Relationship Id="rId9" Type="http://schemas.openxmlformats.org/officeDocument/2006/relationships/image" Target="../media/image23.svg"/></Relationships>
</file>

<file path=ppt/slides/_rels/slide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11.sv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13.svg"/></Relationships>
</file>

<file path=ppt/slides/_rels/slide9.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5.svg"/><Relationship Id="rId7" Type="http://schemas.openxmlformats.org/officeDocument/2006/relationships/image" Target="../media/image29.svg"/><Relationship Id="rId2" Type="http://schemas.openxmlformats.org/officeDocument/2006/relationships/image" Target="../media/image24.png"/><Relationship Id="rId1" Type="http://schemas.openxmlformats.org/officeDocument/2006/relationships/slideLayout" Target="../slideLayouts/slideLayout2.xml"/><Relationship Id="rId6" Type="http://schemas.openxmlformats.org/officeDocument/2006/relationships/image" Target="../media/image28.png"/><Relationship Id="rId11" Type="http://schemas.openxmlformats.org/officeDocument/2006/relationships/image" Target="../media/image33.svg"/><Relationship Id="rId5" Type="http://schemas.openxmlformats.org/officeDocument/2006/relationships/image" Target="../media/image27.svg"/><Relationship Id="rId10" Type="http://schemas.openxmlformats.org/officeDocument/2006/relationships/image" Target="../media/image32.png"/><Relationship Id="rId4" Type="http://schemas.openxmlformats.org/officeDocument/2006/relationships/image" Target="../media/image26.png"/><Relationship Id="rId9" Type="http://schemas.openxmlformats.org/officeDocument/2006/relationships/image" Target="../media/image31.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0B4C3-A5E0-4F2E-9F7D-AD3C31901F76}"/>
              </a:ext>
            </a:extLst>
          </p:cNvPr>
          <p:cNvSpPr>
            <a:spLocks noGrp="1"/>
          </p:cNvSpPr>
          <p:nvPr>
            <p:ph type="title"/>
          </p:nvPr>
        </p:nvSpPr>
        <p:spPr>
          <a:xfrm>
            <a:off x="143933" y="60325"/>
            <a:ext cx="10515600" cy="650875"/>
          </a:xfrm>
        </p:spPr>
        <p:txBody>
          <a:bodyPr>
            <a:normAutofit fontScale="90000"/>
          </a:bodyPr>
          <a:lstStyle/>
          <a:p>
            <a:r>
              <a:rPr lang="en-GB" b="1" dirty="0"/>
              <a:t>Teacher notes</a:t>
            </a:r>
          </a:p>
        </p:txBody>
      </p:sp>
      <p:sp>
        <p:nvSpPr>
          <p:cNvPr id="3" name="Content Placeholder 2">
            <a:extLst>
              <a:ext uri="{FF2B5EF4-FFF2-40B4-BE49-F238E27FC236}">
                <a16:creationId xmlns:a16="http://schemas.microsoft.com/office/drawing/2014/main" id="{DADA450C-B704-4B80-9CD6-1EB2F0028422}"/>
              </a:ext>
            </a:extLst>
          </p:cNvPr>
          <p:cNvSpPr>
            <a:spLocks noGrp="1"/>
          </p:cNvSpPr>
          <p:nvPr>
            <p:ph idx="1"/>
          </p:nvPr>
        </p:nvSpPr>
        <p:spPr>
          <a:xfrm>
            <a:off x="84666" y="711200"/>
            <a:ext cx="11802534" cy="5952067"/>
          </a:xfrm>
        </p:spPr>
        <p:txBody>
          <a:bodyPr>
            <a:normAutofit fontScale="32500" lnSpcReduction="20000"/>
          </a:bodyPr>
          <a:lstStyle/>
          <a:p>
            <a:pPr marL="0" indent="0">
              <a:buNone/>
            </a:pPr>
            <a:r>
              <a:rPr lang="en-GB" sz="6200" dirty="0"/>
              <a:t>Ensure you check in with your safeguarding team before delivering the session. Be aware of students in your group who may have found lock down a struggle. Be sure to pass on any concerns to your safeguarding lead.</a:t>
            </a:r>
          </a:p>
          <a:p>
            <a:pPr marL="0" indent="0">
              <a:buNone/>
            </a:pPr>
            <a:r>
              <a:rPr lang="en-GB" sz="6200" b="1" dirty="0"/>
              <a:t>Slide 3 </a:t>
            </a:r>
            <a:r>
              <a:rPr lang="en-GB" sz="6200" dirty="0"/>
              <a:t>– Print out 1 per student. Student colour the thermometer red, depending on how stressed/bad this made them feel. Icons are: staying at home, only being allowed out once per day, working from home, not seeing friends, covid-19 in general. Once shaded in, students can discuss in friendship groups.</a:t>
            </a:r>
          </a:p>
          <a:p>
            <a:pPr marL="0" indent="0">
              <a:buNone/>
            </a:pPr>
            <a:r>
              <a:rPr lang="en-GB" sz="6200" b="1" dirty="0"/>
              <a:t>Slide 4, 6, 7, 8, 10 </a:t>
            </a:r>
            <a:r>
              <a:rPr lang="en-GB" sz="6200" dirty="0"/>
              <a:t>– These allow for hole class or small group discussion, that delves into these topics a little deeper. It may be useful for the staff leading the session to share some of their feelings. Ensure you are aware of your group, I would stay clear of asking specific students to answer, they might feel very uncomfortable. Slide 10 ensures there are no misconceptions re Covid-19 and will also allow the staff member delivering to consider what further work may need to take place in terms of ensuring students have the correct information.</a:t>
            </a:r>
          </a:p>
          <a:p>
            <a:pPr marL="0" indent="0">
              <a:buNone/>
            </a:pPr>
            <a:r>
              <a:rPr lang="en-GB" sz="6200" b="1" dirty="0"/>
              <a:t>Slides 5 &amp; 9 </a:t>
            </a:r>
            <a:r>
              <a:rPr lang="en-GB" sz="6200" dirty="0"/>
              <a:t>– Just for fun – These slides encourage more light hearted discussion where all students are ‘in the same boat’, use these slides as an opportunity to bring your quiet / vulnerable students into a wider discussion.</a:t>
            </a:r>
          </a:p>
          <a:p>
            <a:pPr marL="0" indent="0">
              <a:buNone/>
            </a:pPr>
            <a:r>
              <a:rPr lang="en-GB" sz="6200" b="1" dirty="0"/>
              <a:t>Slide 11 </a:t>
            </a:r>
            <a:r>
              <a:rPr lang="en-GB" sz="6200" dirty="0"/>
              <a:t>– Allows for students to reflect on how they felt / still feel about returning to school, I would recommend the staff member delivering the session to model this. Students need to understand that their feelings are valid and that they are not ‘on their own’ with their feelings. </a:t>
            </a:r>
          </a:p>
          <a:p>
            <a:pPr marL="0" indent="0">
              <a:buNone/>
            </a:pPr>
            <a:r>
              <a:rPr lang="en-GB" sz="6200" b="1" dirty="0"/>
              <a:t>Slide 12 </a:t>
            </a:r>
            <a:r>
              <a:rPr lang="en-GB" sz="6200" dirty="0"/>
              <a:t>– Very important. Ensure students know who they can talk to and when these staff members are available. You may wish to add photos of key staff, ChildLine links etc. It’s also important that students are aware that their friends may be struggling and to be respectful of their feelings. </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1051302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021B4CA6-5D5B-4870-A641-8C9CAA90163E}"/>
              </a:ext>
            </a:extLst>
          </p:cNvPr>
          <p:cNvPicPr>
            <a:picLocks noChangeAspect="1"/>
          </p:cNvPicPr>
          <p:nvPr/>
        </p:nvPicPr>
        <p:blipFill>
          <a:blip r:embed="rId2"/>
          <a:stretch>
            <a:fillRect/>
          </a:stretch>
        </p:blipFill>
        <p:spPr>
          <a:xfrm>
            <a:off x="9395530" y="199281"/>
            <a:ext cx="2545721" cy="5207467"/>
          </a:xfrm>
          <a:prstGeom prst="rect">
            <a:avLst/>
          </a:prstGeom>
        </p:spPr>
      </p:pic>
      <p:pic>
        <p:nvPicPr>
          <p:cNvPr id="21" name="Graphic 20" descr="Medical">
            <a:extLst>
              <a:ext uri="{FF2B5EF4-FFF2-40B4-BE49-F238E27FC236}">
                <a16:creationId xmlns:a16="http://schemas.microsoft.com/office/drawing/2014/main" id="{CEFDD9D7-F287-4803-9C63-110CA293128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42783" y="5156480"/>
            <a:ext cx="1604149" cy="1604149"/>
          </a:xfrm>
          <a:prstGeom prst="rect">
            <a:avLst/>
          </a:prstGeom>
        </p:spPr>
      </p:pic>
      <p:sp>
        <p:nvSpPr>
          <p:cNvPr id="14" name="TextBox 13">
            <a:extLst>
              <a:ext uri="{FF2B5EF4-FFF2-40B4-BE49-F238E27FC236}">
                <a16:creationId xmlns:a16="http://schemas.microsoft.com/office/drawing/2014/main" id="{A2E8BC5D-86F3-4EF0-BD26-996DC094E854}"/>
              </a:ext>
            </a:extLst>
          </p:cNvPr>
          <p:cNvSpPr txBox="1"/>
          <p:nvPr/>
        </p:nvSpPr>
        <p:spPr>
          <a:xfrm>
            <a:off x="250749" y="28069"/>
            <a:ext cx="9271569" cy="5816977"/>
          </a:xfrm>
          <a:prstGeom prst="rect">
            <a:avLst/>
          </a:prstGeom>
          <a:noFill/>
        </p:spPr>
        <p:txBody>
          <a:bodyPr wrap="square" rtlCol="0">
            <a:spAutoFit/>
          </a:bodyPr>
          <a:lstStyle/>
          <a:p>
            <a:pPr algn="ctr"/>
            <a:r>
              <a:rPr lang="en-GB" sz="4800" b="1" dirty="0">
                <a:latin typeface="Century Gothic" panose="020B0502020202020204" pitchFamily="34" charset="0"/>
              </a:rPr>
              <a:t>Covid-19 </a:t>
            </a:r>
          </a:p>
          <a:p>
            <a:pPr algn="ctr"/>
            <a:endParaRPr lang="en-GB" sz="3600" dirty="0">
              <a:latin typeface="Century Gothic" panose="020B0502020202020204" pitchFamily="34" charset="0"/>
            </a:endParaRPr>
          </a:p>
          <a:p>
            <a:pPr marL="457200" indent="-457200">
              <a:buFontTx/>
              <a:buChar char="-"/>
            </a:pPr>
            <a:r>
              <a:rPr lang="en-GB" sz="3200" dirty="0">
                <a:latin typeface="Century Gothic" panose="020B0502020202020204" pitchFamily="34" charset="0"/>
              </a:rPr>
              <a:t>Do you understand what covid-19 is?</a:t>
            </a:r>
          </a:p>
          <a:p>
            <a:pPr marL="457200" indent="-457200">
              <a:buFontTx/>
              <a:buChar char="-"/>
            </a:pPr>
            <a:r>
              <a:rPr lang="en-GB" sz="3200" dirty="0">
                <a:latin typeface="Century Gothic" panose="020B0502020202020204" pitchFamily="34" charset="0"/>
              </a:rPr>
              <a:t>Do you understand why we had to go into lockdown and isolate from others?</a:t>
            </a:r>
          </a:p>
          <a:p>
            <a:pPr marL="457200" indent="-457200">
              <a:buFontTx/>
              <a:buChar char="-"/>
            </a:pPr>
            <a:r>
              <a:rPr lang="en-GB" sz="3200" dirty="0">
                <a:latin typeface="Century Gothic" panose="020B0502020202020204" pitchFamily="34" charset="0"/>
              </a:rPr>
              <a:t>Is there anything that confuses you?</a:t>
            </a:r>
          </a:p>
          <a:p>
            <a:pPr marL="457200" indent="-457200">
              <a:buFontTx/>
              <a:buChar char="-"/>
            </a:pPr>
            <a:r>
              <a:rPr lang="en-GB" sz="3200" dirty="0">
                <a:latin typeface="Century Gothic" panose="020B0502020202020204" pitchFamily="34" charset="0"/>
              </a:rPr>
              <a:t>Did you watch/read the news during lockdown? How did that make you feel?</a:t>
            </a:r>
          </a:p>
          <a:p>
            <a:pPr marL="457200" indent="-457200">
              <a:buFontTx/>
              <a:buChar char="-"/>
            </a:pPr>
            <a:r>
              <a:rPr lang="en-GB" sz="3200" dirty="0">
                <a:latin typeface="Century Gothic" panose="020B0502020202020204" pitchFamily="34" charset="0"/>
              </a:rPr>
              <a:t>Were you scared about getting it?</a:t>
            </a:r>
          </a:p>
          <a:p>
            <a:pPr marL="457200" indent="-457200">
              <a:buFontTx/>
              <a:buChar char="-"/>
            </a:pPr>
            <a:r>
              <a:rPr lang="en-GB" sz="3200" dirty="0">
                <a:latin typeface="Century Gothic" panose="020B0502020202020204" pitchFamily="34" charset="0"/>
              </a:rPr>
              <a:t>Has it changed how you do things?</a:t>
            </a:r>
          </a:p>
          <a:p>
            <a:pPr marL="457200" indent="-457200">
              <a:buFontTx/>
              <a:buChar char="-"/>
            </a:pPr>
            <a:r>
              <a:rPr lang="en-GB" sz="3200" dirty="0">
                <a:latin typeface="Century Gothic" panose="020B0502020202020204" pitchFamily="34" charset="0"/>
              </a:rPr>
              <a:t>Is there anything you want to know?</a:t>
            </a:r>
          </a:p>
        </p:txBody>
      </p:sp>
    </p:spTree>
    <p:extLst>
      <p:ext uri="{BB962C8B-B14F-4D97-AF65-F5344CB8AC3E}">
        <p14:creationId xmlns:p14="http://schemas.microsoft.com/office/powerpoint/2010/main" val="109693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Graphic 26" descr="Confused face outline">
            <a:extLst>
              <a:ext uri="{FF2B5EF4-FFF2-40B4-BE49-F238E27FC236}">
                <a16:creationId xmlns:a16="http://schemas.microsoft.com/office/drawing/2014/main" id="{9F0A8AA9-D21E-4605-B8BC-2A13514DB15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0933" y="5681134"/>
            <a:ext cx="914400" cy="914400"/>
          </a:xfrm>
          <a:prstGeom prst="rect">
            <a:avLst/>
          </a:prstGeom>
        </p:spPr>
      </p:pic>
      <p:pic>
        <p:nvPicPr>
          <p:cNvPr id="29" name="Graphic 28" descr="In love face outline">
            <a:extLst>
              <a:ext uri="{FF2B5EF4-FFF2-40B4-BE49-F238E27FC236}">
                <a16:creationId xmlns:a16="http://schemas.microsoft.com/office/drawing/2014/main" id="{0F78C754-C3B5-41F7-86BD-8EDE84E8AA3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286933" y="5681134"/>
            <a:ext cx="914400" cy="914400"/>
          </a:xfrm>
          <a:prstGeom prst="rect">
            <a:avLst/>
          </a:prstGeom>
        </p:spPr>
      </p:pic>
      <p:pic>
        <p:nvPicPr>
          <p:cNvPr id="31" name="Graphic 30" descr="Worried face outline">
            <a:extLst>
              <a:ext uri="{FF2B5EF4-FFF2-40B4-BE49-F238E27FC236}">
                <a16:creationId xmlns:a16="http://schemas.microsoft.com/office/drawing/2014/main" id="{FBC51DBE-1324-4E49-BBD9-A576C8816AA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302933" y="5681134"/>
            <a:ext cx="914400" cy="914400"/>
          </a:xfrm>
          <a:prstGeom prst="rect">
            <a:avLst/>
          </a:prstGeom>
        </p:spPr>
      </p:pic>
      <p:pic>
        <p:nvPicPr>
          <p:cNvPr id="33" name="Graphic 32" descr="Neutral face outline">
            <a:extLst>
              <a:ext uri="{FF2B5EF4-FFF2-40B4-BE49-F238E27FC236}">
                <a16:creationId xmlns:a16="http://schemas.microsoft.com/office/drawing/2014/main" id="{068303F3-B99A-4BF4-8E35-39EEF9A40E1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318933" y="5681134"/>
            <a:ext cx="914400" cy="914400"/>
          </a:xfrm>
          <a:prstGeom prst="rect">
            <a:avLst/>
          </a:prstGeom>
        </p:spPr>
      </p:pic>
      <p:pic>
        <p:nvPicPr>
          <p:cNvPr id="35" name="Graphic 34" descr="Nervous face outline">
            <a:extLst>
              <a:ext uri="{FF2B5EF4-FFF2-40B4-BE49-F238E27FC236}">
                <a16:creationId xmlns:a16="http://schemas.microsoft.com/office/drawing/2014/main" id="{563C45FB-74F2-4CF5-8B74-B146C943B583}"/>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334933" y="5681134"/>
            <a:ext cx="914400" cy="914400"/>
          </a:xfrm>
          <a:prstGeom prst="rect">
            <a:avLst/>
          </a:prstGeom>
        </p:spPr>
      </p:pic>
      <p:pic>
        <p:nvPicPr>
          <p:cNvPr id="37" name="Graphic 36" descr="Sad face outline">
            <a:extLst>
              <a:ext uri="{FF2B5EF4-FFF2-40B4-BE49-F238E27FC236}">
                <a16:creationId xmlns:a16="http://schemas.microsoft.com/office/drawing/2014/main" id="{81E59745-43E9-4849-AB57-CB3F818AFD1D}"/>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5350933" y="5681134"/>
            <a:ext cx="914400" cy="914400"/>
          </a:xfrm>
          <a:prstGeom prst="rect">
            <a:avLst/>
          </a:prstGeom>
        </p:spPr>
      </p:pic>
      <p:pic>
        <p:nvPicPr>
          <p:cNvPr id="39" name="Graphic 38" descr="Surprised face outline">
            <a:extLst>
              <a:ext uri="{FF2B5EF4-FFF2-40B4-BE49-F238E27FC236}">
                <a16:creationId xmlns:a16="http://schemas.microsoft.com/office/drawing/2014/main" id="{B2F7C715-A83A-4508-97B5-572BCDFC177B}"/>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6366933" y="5681134"/>
            <a:ext cx="914400" cy="914400"/>
          </a:xfrm>
          <a:prstGeom prst="rect">
            <a:avLst/>
          </a:prstGeom>
        </p:spPr>
      </p:pic>
      <p:pic>
        <p:nvPicPr>
          <p:cNvPr id="41" name="Graphic 40" descr="Tongue face outline">
            <a:extLst>
              <a:ext uri="{FF2B5EF4-FFF2-40B4-BE49-F238E27FC236}">
                <a16:creationId xmlns:a16="http://schemas.microsoft.com/office/drawing/2014/main" id="{6561C74A-E17C-4020-AE2C-52A7D8AB5A1B}"/>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7272866" y="5681134"/>
            <a:ext cx="914400" cy="914400"/>
          </a:xfrm>
          <a:prstGeom prst="rect">
            <a:avLst/>
          </a:prstGeom>
        </p:spPr>
      </p:pic>
      <p:pic>
        <p:nvPicPr>
          <p:cNvPr id="43" name="Graphic 42" descr="Angry face outline">
            <a:extLst>
              <a:ext uri="{FF2B5EF4-FFF2-40B4-BE49-F238E27FC236}">
                <a16:creationId xmlns:a16="http://schemas.microsoft.com/office/drawing/2014/main" id="{5984430A-87E2-4D33-AE10-7BC29918F81A}"/>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8246534" y="5681134"/>
            <a:ext cx="914400" cy="914400"/>
          </a:xfrm>
          <a:prstGeom prst="rect">
            <a:avLst/>
          </a:prstGeom>
        </p:spPr>
      </p:pic>
      <p:pic>
        <p:nvPicPr>
          <p:cNvPr id="45" name="Graphic 44" descr="Crying face outline">
            <a:extLst>
              <a:ext uri="{FF2B5EF4-FFF2-40B4-BE49-F238E27FC236}">
                <a16:creationId xmlns:a16="http://schemas.microsoft.com/office/drawing/2014/main" id="{DCBDAD86-AD90-41BA-9719-C535DB31F348}"/>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9220202" y="5681134"/>
            <a:ext cx="914400" cy="914400"/>
          </a:xfrm>
          <a:prstGeom prst="rect">
            <a:avLst/>
          </a:prstGeom>
        </p:spPr>
      </p:pic>
      <p:pic>
        <p:nvPicPr>
          <p:cNvPr id="47" name="Graphic 46" descr="Smiling face outline">
            <a:extLst>
              <a:ext uri="{FF2B5EF4-FFF2-40B4-BE49-F238E27FC236}">
                <a16:creationId xmlns:a16="http://schemas.microsoft.com/office/drawing/2014/main" id="{569FDC38-2998-4EC5-B898-FC8304795171}"/>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10193870" y="5681134"/>
            <a:ext cx="914400" cy="914400"/>
          </a:xfrm>
          <a:prstGeom prst="rect">
            <a:avLst/>
          </a:prstGeom>
        </p:spPr>
      </p:pic>
      <p:pic>
        <p:nvPicPr>
          <p:cNvPr id="49" name="Graphic 48" descr="Funny face outline">
            <a:extLst>
              <a:ext uri="{FF2B5EF4-FFF2-40B4-BE49-F238E27FC236}">
                <a16:creationId xmlns:a16="http://schemas.microsoft.com/office/drawing/2014/main" id="{B87573C2-21DB-467C-BF1C-0DE454B737F0}"/>
              </a:ext>
            </a:extLst>
          </p:cNvPr>
          <p:cNvPicPr>
            <a:picLocks noChangeAspect="1"/>
          </p:cNvPicPr>
          <p:nvPr/>
        </p:nvPicPr>
        <p:blipFill>
          <a:blip r:embed="rId24">
            <a:extLst>
              <a:ext uri="{28A0092B-C50C-407E-A947-70E740481C1C}">
                <a14:useLocalDpi xmlns:a14="http://schemas.microsoft.com/office/drawing/2010/main" val="0"/>
              </a:ext>
              <a:ext uri="{96DAC541-7B7A-43D3-8B79-37D633B846F1}">
                <asvg:svgBlip xmlns:asvg="http://schemas.microsoft.com/office/drawing/2016/SVG/main" r:embed="rId25"/>
              </a:ext>
            </a:extLst>
          </a:blip>
          <a:stretch>
            <a:fillRect/>
          </a:stretch>
        </p:blipFill>
        <p:spPr>
          <a:xfrm>
            <a:off x="11167538" y="5681134"/>
            <a:ext cx="914400" cy="914400"/>
          </a:xfrm>
          <a:prstGeom prst="rect">
            <a:avLst/>
          </a:prstGeom>
        </p:spPr>
      </p:pic>
      <p:pic>
        <p:nvPicPr>
          <p:cNvPr id="51" name="Graphic 50" descr="Megaphone">
            <a:extLst>
              <a:ext uri="{FF2B5EF4-FFF2-40B4-BE49-F238E27FC236}">
                <a16:creationId xmlns:a16="http://schemas.microsoft.com/office/drawing/2014/main" id="{A80629C1-F2D2-464F-84D9-216A66BBE5A3}"/>
              </a:ext>
            </a:extLst>
          </p:cNvPr>
          <p:cNvPicPr>
            <a:picLocks noChangeAspect="1"/>
          </p:cNvPicPr>
          <p:nvPr/>
        </p:nvPicPr>
        <p:blipFill rotWithShape="1">
          <a:blip r:embed="rId26">
            <a:extLst>
              <a:ext uri="{28A0092B-C50C-407E-A947-70E740481C1C}">
                <a14:useLocalDpi xmlns:a14="http://schemas.microsoft.com/office/drawing/2010/main" val="0"/>
              </a:ext>
              <a:ext uri="{96DAC541-7B7A-43D3-8B79-37D633B846F1}">
                <asvg:svgBlip xmlns:asvg="http://schemas.microsoft.com/office/drawing/2016/SVG/main" r:embed="rId27"/>
              </a:ext>
            </a:extLst>
          </a:blip>
          <a:srcRect t="12629" b="12113"/>
          <a:stretch/>
        </p:blipFill>
        <p:spPr>
          <a:xfrm>
            <a:off x="101599" y="2192866"/>
            <a:ext cx="3285067" cy="2472268"/>
          </a:xfrm>
          <a:prstGeom prst="rect">
            <a:avLst/>
          </a:prstGeom>
        </p:spPr>
      </p:pic>
      <p:sp>
        <p:nvSpPr>
          <p:cNvPr id="54" name="Speech Bubble: Rectangle with Corners Rounded 53">
            <a:extLst>
              <a:ext uri="{FF2B5EF4-FFF2-40B4-BE49-F238E27FC236}">
                <a16:creationId xmlns:a16="http://schemas.microsoft.com/office/drawing/2014/main" id="{56515B10-9380-4784-AFC0-104D52F96212}"/>
              </a:ext>
            </a:extLst>
          </p:cNvPr>
          <p:cNvSpPr/>
          <p:nvPr/>
        </p:nvSpPr>
        <p:spPr>
          <a:xfrm>
            <a:off x="3852333" y="135467"/>
            <a:ext cx="7552267" cy="2760134"/>
          </a:xfrm>
          <a:prstGeom prst="wedgeRoundRectCallout">
            <a:avLst>
              <a:gd name="adj1" fmla="val -62873"/>
              <a:gd name="adj2" fmla="val 48696"/>
              <a:gd name="adj3" fmla="val 16667"/>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TextBox 54">
            <a:extLst>
              <a:ext uri="{FF2B5EF4-FFF2-40B4-BE49-F238E27FC236}">
                <a16:creationId xmlns:a16="http://schemas.microsoft.com/office/drawing/2014/main" id="{AB2B0EA1-3773-45E3-805A-D56F3F19553D}"/>
              </a:ext>
            </a:extLst>
          </p:cNvPr>
          <p:cNvSpPr txBox="1"/>
          <p:nvPr/>
        </p:nvSpPr>
        <p:spPr>
          <a:xfrm>
            <a:off x="4080933" y="465667"/>
            <a:ext cx="7086605" cy="1938992"/>
          </a:xfrm>
          <a:prstGeom prst="rect">
            <a:avLst/>
          </a:prstGeom>
          <a:noFill/>
        </p:spPr>
        <p:txBody>
          <a:bodyPr wrap="square" rtlCol="0">
            <a:spAutoFit/>
          </a:bodyPr>
          <a:lstStyle/>
          <a:p>
            <a:pPr algn="ctr"/>
            <a:r>
              <a:rPr lang="en-GB" sz="6000" dirty="0">
                <a:latin typeface="Century Gothic" panose="020B0502020202020204" pitchFamily="34" charset="0"/>
              </a:rPr>
              <a:t>You’re going back to school</a:t>
            </a:r>
          </a:p>
        </p:txBody>
      </p:sp>
      <p:sp>
        <p:nvSpPr>
          <p:cNvPr id="56" name="TextBox 55">
            <a:extLst>
              <a:ext uri="{FF2B5EF4-FFF2-40B4-BE49-F238E27FC236}">
                <a16:creationId xmlns:a16="http://schemas.microsoft.com/office/drawing/2014/main" id="{EA646E5D-EA23-4921-A6E0-9B2309CBF7C2}"/>
              </a:ext>
            </a:extLst>
          </p:cNvPr>
          <p:cNvSpPr txBox="1"/>
          <p:nvPr/>
        </p:nvSpPr>
        <p:spPr>
          <a:xfrm>
            <a:off x="3217333" y="3134205"/>
            <a:ext cx="8864605" cy="2308324"/>
          </a:xfrm>
          <a:prstGeom prst="rect">
            <a:avLst/>
          </a:prstGeom>
          <a:noFill/>
        </p:spPr>
        <p:txBody>
          <a:bodyPr wrap="square" rtlCol="0">
            <a:spAutoFit/>
          </a:bodyPr>
          <a:lstStyle/>
          <a:p>
            <a:pPr marL="571500" indent="-571500">
              <a:buFont typeface="Courier New" panose="02070309020205020404" pitchFamily="49" charset="0"/>
              <a:buChar char="o"/>
            </a:pPr>
            <a:r>
              <a:rPr lang="en-GB" sz="3600" dirty="0">
                <a:latin typeface="Century Gothic" panose="020B0502020202020204" pitchFamily="34" charset="0"/>
              </a:rPr>
              <a:t>How did you find out?</a:t>
            </a:r>
          </a:p>
          <a:p>
            <a:pPr marL="571500" indent="-571500">
              <a:buFont typeface="Courier New" panose="02070309020205020404" pitchFamily="49" charset="0"/>
              <a:buChar char="o"/>
            </a:pPr>
            <a:r>
              <a:rPr lang="en-GB" sz="3600" dirty="0">
                <a:latin typeface="Century Gothic" panose="020B0502020202020204" pitchFamily="34" charset="0"/>
              </a:rPr>
              <a:t>How did you feel?</a:t>
            </a:r>
          </a:p>
          <a:p>
            <a:pPr marL="571500" indent="-571500">
              <a:buFont typeface="Courier New" panose="02070309020205020404" pitchFamily="49" charset="0"/>
              <a:buChar char="o"/>
            </a:pPr>
            <a:r>
              <a:rPr lang="en-GB" sz="3600" dirty="0">
                <a:latin typeface="Century Gothic" panose="020B0502020202020204" pitchFamily="34" charset="0"/>
              </a:rPr>
              <a:t>How did you feel on your first morning  back?</a:t>
            </a:r>
          </a:p>
        </p:txBody>
      </p:sp>
    </p:spTree>
    <p:extLst>
      <p:ext uri="{BB962C8B-B14F-4D97-AF65-F5344CB8AC3E}">
        <p14:creationId xmlns:p14="http://schemas.microsoft.com/office/powerpoint/2010/main" val="3265486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Care">
            <a:extLst>
              <a:ext uri="{FF2B5EF4-FFF2-40B4-BE49-F238E27FC236}">
                <a16:creationId xmlns:a16="http://schemas.microsoft.com/office/drawing/2014/main" id="{A7B3A99D-ECE2-450A-A4B7-FB6527CDDEA7}"/>
              </a:ext>
            </a:extLst>
          </p:cNvPr>
          <p:cNvPicPr>
            <a:picLocks noGrp="1" noChangeAspect="1"/>
          </p:cNvPicPr>
          <p:nvPr>
            <p:ph idx="1"/>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0420" b="10159"/>
          <a:stretch/>
        </p:blipFill>
        <p:spPr>
          <a:xfrm>
            <a:off x="7518399" y="245533"/>
            <a:ext cx="4588933" cy="3644586"/>
          </a:xfrm>
        </p:spPr>
      </p:pic>
      <p:sp>
        <p:nvSpPr>
          <p:cNvPr id="6" name="TextBox 5">
            <a:extLst>
              <a:ext uri="{FF2B5EF4-FFF2-40B4-BE49-F238E27FC236}">
                <a16:creationId xmlns:a16="http://schemas.microsoft.com/office/drawing/2014/main" id="{8B000943-B324-4E81-B0A3-4542C6FDAFD4}"/>
              </a:ext>
            </a:extLst>
          </p:cNvPr>
          <p:cNvSpPr txBox="1"/>
          <p:nvPr/>
        </p:nvSpPr>
        <p:spPr>
          <a:xfrm>
            <a:off x="135466" y="56826"/>
            <a:ext cx="7382933" cy="6555641"/>
          </a:xfrm>
          <a:prstGeom prst="rect">
            <a:avLst/>
          </a:prstGeom>
          <a:noFill/>
        </p:spPr>
        <p:txBody>
          <a:bodyPr wrap="square" rtlCol="0">
            <a:spAutoFit/>
          </a:bodyPr>
          <a:lstStyle/>
          <a:p>
            <a:pPr algn="ctr"/>
            <a:r>
              <a:rPr lang="en-GB" sz="2800" dirty="0">
                <a:latin typeface="Century Gothic" panose="020B0502020202020204" pitchFamily="34" charset="0"/>
              </a:rPr>
              <a:t>For some, lock down was a very sad and scary time. Some of you may have had people close to you become very sick or die. Some of you may have found being at home really difficult, for lots of different reasons. </a:t>
            </a:r>
          </a:p>
          <a:p>
            <a:pPr algn="ctr"/>
            <a:r>
              <a:rPr lang="en-GB" sz="2800" dirty="0">
                <a:latin typeface="Century Gothic" panose="020B0502020202020204" pitchFamily="34" charset="0"/>
              </a:rPr>
              <a:t>If anyone feels sad or scared about what’s happened or is happening, please come and speak to us so that we can support you.</a:t>
            </a:r>
          </a:p>
          <a:p>
            <a:pPr algn="ctr"/>
            <a:r>
              <a:rPr lang="en-GB" sz="2800" dirty="0">
                <a:latin typeface="Century Gothic" panose="020B0502020202020204" pitchFamily="34" charset="0"/>
              </a:rPr>
              <a:t>Also, look after your friends, they may be struggling during this time. </a:t>
            </a:r>
          </a:p>
          <a:p>
            <a:pPr algn="ctr"/>
            <a:r>
              <a:rPr lang="en-GB" sz="2800" dirty="0">
                <a:latin typeface="Century Gothic" panose="020B0502020202020204" pitchFamily="34" charset="0"/>
              </a:rPr>
              <a:t>We will get through this as a school community and we are always here to listen and help.</a:t>
            </a:r>
          </a:p>
        </p:txBody>
      </p:sp>
    </p:spTree>
    <p:extLst>
      <p:ext uri="{BB962C8B-B14F-4D97-AF65-F5344CB8AC3E}">
        <p14:creationId xmlns:p14="http://schemas.microsoft.com/office/powerpoint/2010/main" val="1531448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c 6" descr="Door Open">
            <a:extLst>
              <a:ext uri="{FF2B5EF4-FFF2-40B4-BE49-F238E27FC236}">
                <a16:creationId xmlns:a16="http://schemas.microsoft.com/office/drawing/2014/main" id="{5DD2C10A-F057-46BB-ACE7-4B4D9F453A8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067" y="118533"/>
            <a:ext cx="6739467" cy="6739467"/>
          </a:xfrm>
          <a:prstGeom prst="rect">
            <a:avLst/>
          </a:prstGeom>
        </p:spPr>
      </p:pic>
      <p:sp>
        <p:nvSpPr>
          <p:cNvPr id="12" name="TextBox 11">
            <a:extLst>
              <a:ext uri="{FF2B5EF4-FFF2-40B4-BE49-F238E27FC236}">
                <a16:creationId xmlns:a16="http://schemas.microsoft.com/office/drawing/2014/main" id="{8A78FCF1-AB17-4A23-AF9E-39BE8E73D36F}"/>
              </a:ext>
            </a:extLst>
          </p:cNvPr>
          <p:cNvSpPr txBox="1"/>
          <p:nvPr/>
        </p:nvSpPr>
        <p:spPr>
          <a:xfrm>
            <a:off x="5672666" y="1718734"/>
            <a:ext cx="5969000" cy="3016210"/>
          </a:xfrm>
          <a:prstGeom prst="rect">
            <a:avLst/>
          </a:prstGeom>
          <a:noFill/>
        </p:spPr>
        <p:txBody>
          <a:bodyPr wrap="square" rtlCol="0">
            <a:spAutoFit/>
          </a:bodyPr>
          <a:lstStyle/>
          <a:p>
            <a:pPr algn="ctr"/>
            <a:r>
              <a:rPr lang="en-GB" sz="9500" b="1" dirty="0">
                <a:latin typeface="Century Gothic" panose="020B0502020202020204" pitchFamily="34" charset="0"/>
              </a:rPr>
              <a:t>Welcome back!</a:t>
            </a:r>
          </a:p>
        </p:txBody>
      </p:sp>
    </p:spTree>
    <p:extLst>
      <p:ext uri="{BB962C8B-B14F-4D97-AF65-F5344CB8AC3E}">
        <p14:creationId xmlns:p14="http://schemas.microsoft.com/office/powerpoint/2010/main" val="446867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phic 4" descr="Deciduous tree">
            <a:extLst>
              <a:ext uri="{FF2B5EF4-FFF2-40B4-BE49-F238E27FC236}">
                <a16:creationId xmlns:a16="http://schemas.microsoft.com/office/drawing/2014/main" id="{CA08BEA8-CEEA-49D1-B6C6-97A95D8629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011156" y="5172792"/>
            <a:ext cx="1544238" cy="1544238"/>
          </a:xfrm>
          <a:prstGeom prst="rect">
            <a:avLst/>
          </a:prstGeom>
        </p:spPr>
      </p:pic>
      <p:pic>
        <p:nvPicPr>
          <p:cNvPr id="9" name="Graphic 8" descr="Thermometer">
            <a:extLst>
              <a:ext uri="{FF2B5EF4-FFF2-40B4-BE49-F238E27FC236}">
                <a16:creationId xmlns:a16="http://schemas.microsoft.com/office/drawing/2014/main" id="{E9F91610-AF23-4FA2-9DC2-195422A43EA8}"/>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l="25525" r="25525"/>
          <a:stretch/>
        </p:blipFill>
        <p:spPr>
          <a:xfrm>
            <a:off x="169351" y="341838"/>
            <a:ext cx="2494286" cy="5095690"/>
          </a:xfrm>
          <a:prstGeom prst="rect">
            <a:avLst/>
          </a:prstGeom>
        </p:spPr>
      </p:pic>
      <p:pic>
        <p:nvPicPr>
          <p:cNvPr id="10" name="Picture 9">
            <a:extLst>
              <a:ext uri="{FF2B5EF4-FFF2-40B4-BE49-F238E27FC236}">
                <a16:creationId xmlns:a16="http://schemas.microsoft.com/office/drawing/2014/main" id="{CA25669D-AEAD-4934-B36C-CE3925F6B166}"/>
              </a:ext>
            </a:extLst>
          </p:cNvPr>
          <p:cNvPicPr>
            <a:picLocks noChangeAspect="1"/>
          </p:cNvPicPr>
          <p:nvPr/>
        </p:nvPicPr>
        <p:blipFill>
          <a:blip r:embed="rId6"/>
          <a:stretch>
            <a:fillRect/>
          </a:stretch>
        </p:blipFill>
        <p:spPr>
          <a:xfrm>
            <a:off x="2543573" y="348742"/>
            <a:ext cx="2479405" cy="5071813"/>
          </a:xfrm>
          <a:prstGeom prst="rect">
            <a:avLst/>
          </a:prstGeom>
        </p:spPr>
      </p:pic>
      <p:pic>
        <p:nvPicPr>
          <p:cNvPr id="11" name="Picture 10">
            <a:extLst>
              <a:ext uri="{FF2B5EF4-FFF2-40B4-BE49-F238E27FC236}">
                <a16:creationId xmlns:a16="http://schemas.microsoft.com/office/drawing/2014/main" id="{ECBD13CC-4E42-4068-8D11-FCF18374D0BC}"/>
              </a:ext>
            </a:extLst>
          </p:cNvPr>
          <p:cNvPicPr>
            <a:picLocks noChangeAspect="1"/>
          </p:cNvPicPr>
          <p:nvPr/>
        </p:nvPicPr>
        <p:blipFill>
          <a:blip r:embed="rId6"/>
          <a:stretch>
            <a:fillRect/>
          </a:stretch>
        </p:blipFill>
        <p:spPr>
          <a:xfrm>
            <a:off x="4848578" y="348743"/>
            <a:ext cx="2479405" cy="5071812"/>
          </a:xfrm>
          <a:prstGeom prst="rect">
            <a:avLst/>
          </a:prstGeom>
        </p:spPr>
      </p:pic>
      <p:pic>
        <p:nvPicPr>
          <p:cNvPr id="12" name="Picture 11">
            <a:extLst>
              <a:ext uri="{FF2B5EF4-FFF2-40B4-BE49-F238E27FC236}">
                <a16:creationId xmlns:a16="http://schemas.microsoft.com/office/drawing/2014/main" id="{8857AEC4-A6E2-480F-A066-AA9BF2845615}"/>
              </a:ext>
            </a:extLst>
          </p:cNvPr>
          <p:cNvPicPr>
            <a:picLocks noChangeAspect="1"/>
          </p:cNvPicPr>
          <p:nvPr/>
        </p:nvPicPr>
        <p:blipFill>
          <a:blip r:embed="rId6"/>
          <a:stretch>
            <a:fillRect/>
          </a:stretch>
        </p:blipFill>
        <p:spPr>
          <a:xfrm>
            <a:off x="7207919" y="307325"/>
            <a:ext cx="2479405" cy="5071812"/>
          </a:xfrm>
          <a:prstGeom prst="rect">
            <a:avLst/>
          </a:prstGeom>
        </p:spPr>
      </p:pic>
      <p:pic>
        <p:nvPicPr>
          <p:cNvPr id="13" name="Picture 12">
            <a:extLst>
              <a:ext uri="{FF2B5EF4-FFF2-40B4-BE49-F238E27FC236}">
                <a16:creationId xmlns:a16="http://schemas.microsoft.com/office/drawing/2014/main" id="{021B4CA6-5D5B-4870-A641-8C9CAA90163E}"/>
              </a:ext>
            </a:extLst>
          </p:cNvPr>
          <p:cNvPicPr>
            <a:picLocks noChangeAspect="1"/>
          </p:cNvPicPr>
          <p:nvPr/>
        </p:nvPicPr>
        <p:blipFill>
          <a:blip r:embed="rId6"/>
          <a:stretch>
            <a:fillRect/>
          </a:stretch>
        </p:blipFill>
        <p:spPr>
          <a:xfrm>
            <a:off x="9395530" y="199281"/>
            <a:ext cx="2545721" cy="5207467"/>
          </a:xfrm>
          <a:prstGeom prst="rect">
            <a:avLst/>
          </a:prstGeom>
        </p:spPr>
      </p:pic>
      <p:pic>
        <p:nvPicPr>
          <p:cNvPr id="15" name="Graphic 14" descr="Window">
            <a:extLst>
              <a:ext uri="{FF2B5EF4-FFF2-40B4-BE49-F238E27FC236}">
                <a16:creationId xmlns:a16="http://schemas.microsoft.com/office/drawing/2014/main" id="{D3878EFD-68A9-4A3D-99EC-8AD8B4153B8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51817" y="5222432"/>
            <a:ext cx="1544237" cy="1544237"/>
          </a:xfrm>
          <a:prstGeom prst="rect">
            <a:avLst/>
          </a:prstGeom>
        </p:spPr>
      </p:pic>
      <p:pic>
        <p:nvPicPr>
          <p:cNvPr id="17" name="Graphic 16" descr="Desk">
            <a:extLst>
              <a:ext uri="{FF2B5EF4-FFF2-40B4-BE49-F238E27FC236}">
                <a16:creationId xmlns:a16="http://schemas.microsoft.com/office/drawing/2014/main" id="{020ECDEA-4114-43CD-9CA8-0CC1823DB0E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216218" y="5086190"/>
            <a:ext cx="1630840" cy="1630840"/>
          </a:xfrm>
          <a:prstGeom prst="rect">
            <a:avLst/>
          </a:prstGeom>
        </p:spPr>
      </p:pic>
      <p:pic>
        <p:nvPicPr>
          <p:cNvPr id="19" name="Graphic 18" descr="Group of people">
            <a:extLst>
              <a:ext uri="{FF2B5EF4-FFF2-40B4-BE49-F238E27FC236}">
                <a16:creationId xmlns:a16="http://schemas.microsoft.com/office/drawing/2014/main" id="{61EA9B53-0EEA-414B-8DA6-13C4B441D0D9}"/>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629453" y="5272536"/>
            <a:ext cx="1444494" cy="1444494"/>
          </a:xfrm>
          <a:prstGeom prst="rect">
            <a:avLst/>
          </a:prstGeom>
        </p:spPr>
      </p:pic>
      <p:pic>
        <p:nvPicPr>
          <p:cNvPr id="21" name="Graphic 20" descr="Medical">
            <a:extLst>
              <a:ext uri="{FF2B5EF4-FFF2-40B4-BE49-F238E27FC236}">
                <a16:creationId xmlns:a16="http://schemas.microsoft.com/office/drawing/2014/main" id="{CEFDD9D7-F287-4803-9C63-110CA2931284}"/>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9842784" y="5228473"/>
            <a:ext cx="1532156" cy="1532156"/>
          </a:xfrm>
          <a:prstGeom prst="rect">
            <a:avLst/>
          </a:prstGeom>
        </p:spPr>
      </p:pic>
    </p:spTree>
    <p:extLst>
      <p:ext uri="{BB962C8B-B14F-4D97-AF65-F5344CB8AC3E}">
        <p14:creationId xmlns:p14="http://schemas.microsoft.com/office/powerpoint/2010/main" val="3681148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A25669D-AEAD-4934-B36C-CE3925F6B166}"/>
              </a:ext>
            </a:extLst>
          </p:cNvPr>
          <p:cNvPicPr>
            <a:picLocks noChangeAspect="1"/>
          </p:cNvPicPr>
          <p:nvPr/>
        </p:nvPicPr>
        <p:blipFill>
          <a:blip r:embed="rId2"/>
          <a:stretch>
            <a:fillRect/>
          </a:stretch>
        </p:blipFill>
        <p:spPr>
          <a:xfrm>
            <a:off x="105173" y="77809"/>
            <a:ext cx="2479405" cy="5071813"/>
          </a:xfrm>
          <a:prstGeom prst="rect">
            <a:avLst/>
          </a:prstGeom>
        </p:spPr>
      </p:pic>
      <p:pic>
        <p:nvPicPr>
          <p:cNvPr id="15" name="Graphic 14" descr="Window">
            <a:extLst>
              <a:ext uri="{FF2B5EF4-FFF2-40B4-BE49-F238E27FC236}">
                <a16:creationId xmlns:a16="http://schemas.microsoft.com/office/drawing/2014/main" id="{D3878EFD-68A9-4A3D-99EC-8AD8B4153B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5853" y="4872377"/>
            <a:ext cx="1907814" cy="1907814"/>
          </a:xfrm>
          <a:prstGeom prst="rect">
            <a:avLst/>
          </a:prstGeom>
        </p:spPr>
      </p:pic>
      <p:sp>
        <p:nvSpPr>
          <p:cNvPr id="2" name="TextBox 1">
            <a:extLst>
              <a:ext uri="{FF2B5EF4-FFF2-40B4-BE49-F238E27FC236}">
                <a16:creationId xmlns:a16="http://schemas.microsoft.com/office/drawing/2014/main" id="{7003A2DB-8BCA-4F28-ACFE-6F6087CD58DF}"/>
              </a:ext>
            </a:extLst>
          </p:cNvPr>
          <p:cNvSpPr txBox="1"/>
          <p:nvPr/>
        </p:nvSpPr>
        <p:spPr>
          <a:xfrm>
            <a:off x="2584578" y="160867"/>
            <a:ext cx="9271569" cy="7048083"/>
          </a:xfrm>
          <a:prstGeom prst="rect">
            <a:avLst/>
          </a:prstGeom>
          <a:noFill/>
        </p:spPr>
        <p:txBody>
          <a:bodyPr wrap="square" rtlCol="0">
            <a:spAutoFit/>
          </a:bodyPr>
          <a:lstStyle/>
          <a:p>
            <a:pPr algn="ctr"/>
            <a:r>
              <a:rPr lang="en-GB" sz="4800" b="1" dirty="0">
                <a:latin typeface="Century Gothic" panose="020B0502020202020204" pitchFamily="34" charset="0"/>
              </a:rPr>
              <a:t>Staying at home</a:t>
            </a:r>
          </a:p>
          <a:p>
            <a:pPr algn="ctr"/>
            <a:endParaRPr lang="en-GB" sz="4800" b="1" dirty="0">
              <a:latin typeface="Century Gothic" panose="020B0502020202020204" pitchFamily="34" charset="0"/>
            </a:endParaRPr>
          </a:p>
          <a:p>
            <a:pPr marL="457200" indent="-457200">
              <a:buFontTx/>
              <a:buChar char="-"/>
            </a:pPr>
            <a:r>
              <a:rPr lang="en-GB" sz="3600" dirty="0">
                <a:latin typeface="Century Gothic" panose="020B0502020202020204" pitchFamily="34" charset="0"/>
              </a:rPr>
              <a:t>How did it feel?</a:t>
            </a:r>
          </a:p>
          <a:p>
            <a:pPr marL="457200" indent="-457200">
              <a:buFontTx/>
              <a:buChar char="-"/>
            </a:pPr>
            <a:r>
              <a:rPr lang="en-GB" sz="3600" dirty="0">
                <a:latin typeface="Century Gothic" panose="020B0502020202020204" pitchFamily="34" charset="0"/>
              </a:rPr>
              <a:t>What was good about it?</a:t>
            </a:r>
          </a:p>
          <a:p>
            <a:pPr marL="457200" indent="-457200">
              <a:buFontTx/>
              <a:buChar char="-"/>
            </a:pPr>
            <a:r>
              <a:rPr lang="en-GB" sz="3600" dirty="0">
                <a:latin typeface="Century Gothic" panose="020B0502020202020204" pitchFamily="34" charset="0"/>
              </a:rPr>
              <a:t>What was bad about it?</a:t>
            </a:r>
          </a:p>
          <a:p>
            <a:pPr marL="457200" indent="-457200">
              <a:buFontTx/>
              <a:buChar char="-"/>
            </a:pPr>
            <a:r>
              <a:rPr lang="en-GB" sz="3600" dirty="0">
                <a:latin typeface="Century Gothic" panose="020B0502020202020204" pitchFamily="34" charset="0"/>
              </a:rPr>
              <a:t>Did it feel strange spending so much time indoors? Why?</a:t>
            </a:r>
          </a:p>
          <a:p>
            <a:pPr marL="457200" indent="-457200">
              <a:buFontTx/>
              <a:buChar char="-"/>
            </a:pPr>
            <a:r>
              <a:rPr lang="en-GB" sz="3600" dirty="0">
                <a:latin typeface="Century Gothic" panose="020B0502020202020204" pitchFamily="34" charset="0"/>
              </a:rPr>
              <a:t>Was there anything you wished your home had, that was missing?</a:t>
            </a:r>
          </a:p>
          <a:p>
            <a:pPr marL="457200" indent="-457200">
              <a:buFontTx/>
              <a:buChar char="-"/>
            </a:pPr>
            <a:r>
              <a:rPr lang="en-GB" sz="3600" dirty="0">
                <a:latin typeface="Century Gothic" panose="020B0502020202020204" pitchFamily="34" charset="0"/>
              </a:rPr>
              <a:t>How did it feel spending lots of time with the people living in your home?</a:t>
            </a:r>
          </a:p>
          <a:p>
            <a:pPr marL="457200" indent="-457200">
              <a:buFontTx/>
              <a:buChar char="-"/>
            </a:pPr>
            <a:endParaRPr lang="en-GB" sz="3200" dirty="0">
              <a:latin typeface="Century Gothic" panose="020B0502020202020204" pitchFamily="34" charset="0"/>
            </a:endParaRPr>
          </a:p>
        </p:txBody>
      </p:sp>
    </p:spTree>
    <p:extLst>
      <p:ext uri="{BB962C8B-B14F-4D97-AF65-F5344CB8AC3E}">
        <p14:creationId xmlns:p14="http://schemas.microsoft.com/office/powerpoint/2010/main" val="1929103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phic 4" descr="Castle scene">
            <a:extLst>
              <a:ext uri="{FF2B5EF4-FFF2-40B4-BE49-F238E27FC236}">
                <a16:creationId xmlns:a16="http://schemas.microsoft.com/office/drawing/2014/main" id="{4926AE56-426E-4BF8-B9BD-CF4780DBBFA8}"/>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b="9096"/>
          <a:stretch/>
        </p:blipFill>
        <p:spPr>
          <a:xfrm>
            <a:off x="3321281" y="4414653"/>
            <a:ext cx="2652901" cy="2411594"/>
          </a:xfrm>
          <a:prstGeom prst="rect">
            <a:avLst/>
          </a:prstGeom>
        </p:spPr>
      </p:pic>
      <p:pic>
        <p:nvPicPr>
          <p:cNvPr id="7" name="Graphic 6" descr="Cabin">
            <a:extLst>
              <a:ext uri="{FF2B5EF4-FFF2-40B4-BE49-F238E27FC236}">
                <a16:creationId xmlns:a16="http://schemas.microsoft.com/office/drawing/2014/main" id="{7DBCB326-66BC-4368-9189-5FD2933F98A7}"/>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b="9096"/>
          <a:stretch/>
        </p:blipFill>
        <p:spPr>
          <a:xfrm>
            <a:off x="377901" y="4176069"/>
            <a:ext cx="2985217" cy="2713684"/>
          </a:xfrm>
          <a:prstGeom prst="rect">
            <a:avLst/>
          </a:prstGeom>
        </p:spPr>
      </p:pic>
      <p:pic>
        <p:nvPicPr>
          <p:cNvPr id="9" name="Graphic 8" descr="City">
            <a:extLst>
              <a:ext uri="{FF2B5EF4-FFF2-40B4-BE49-F238E27FC236}">
                <a16:creationId xmlns:a16="http://schemas.microsoft.com/office/drawing/2014/main" id="{03B71665-779E-4001-849A-37EB73248C1B}"/>
              </a:ext>
            </a:extLst>
          </p:cNvPr>
          <p:cNvPicPr>
            <a:picLocks noChangeAspect="1"/>
          </p:cNvPicPr>
          <p:nvPr/>
        </p:nvPicPr>
        <p:blipFill rotWithShape="1">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b="11801"/>
          <a:stretch/>
        </p:blipFill>
        <p:spPr>
          <a:xfrm>
            <a:off x="5943600" y="3889846"/>
            <a:ext cx="3329300" cy="2936401"/>
          </a:xfrm>
          <a:prstGeom prst="rect">
            <a:avLst/>
          </a:prstGeom>
        </p:spPr>
      </p:pic>
      <p:pic>
        <p:nvPicPr>
          <p:cNvPr id="11" name="Graphic 10" descr="Tent">
            <a:extLst>
              <a:ext uri="{FF2B5EF4-FFF2-40B4-BE49-F238E27FC236}">
                <a16:creationId xmlns:a16="http://schemas.microsoft.com/office/drawing/2014/main" id="{D415B0B6-9A0C-47B1-87E2-321DA2F8CDE0}"/>
              </a:ext>
            </a:extLst>
          </p:cNvPr>
          <p:cNvPicPr>
            <a:picLocks noChangeAspect="1"/>
          </p:cNvPicPr>
          <p:nvPr/>
        </p:nvPicPr>
        <p:blipFill rotWithShape="1">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t="12438" b="15423"/>
          <a:stretch/>
        </p:blipFill>
        <p:spPr>
          <a:xfrm>
            <a:off x="9071813" y="4687736"/>
            <a:ext cx="3052454" cy="2202017"/>
          </a:xfrm>
          <a:prstGeom prst="rect">
            <a:avLst/>
          </a:prstGeom>
        </p:spPr>
      </p:pic>
      <p:sp>
        <p:nvSpPr>
          <p:cNvPr id="12" name="TextBox 11">
            <a:extLst>
              <a:ext uri="{FF2B5EF4-FFF2-40B4-BE49-F238E27FC236}">
                <a16:creationId xmlns:a16="http://schemas.microsoft.com/office/drawing/2014/main" id="{0A983754-8A09-4280-8B3A-AC2A4FE6B7D1}"/>
              </a:ext>
            </a:extLst>
          </p:cNvPr>
          <p:cNvSpPr txBox="1"/>
          <p:nvPr/>
        </p:nvSpPr>
        <p:spPr>
          <a:xfrm>
            <a:off x="650999" y="-40470"/>
            <a:ext cx="8789335" cy="4216539"/>
          </a:xfrm>
          <a:prstGeom prst="rect">
            <a:avLst/>
          </a:prstGeom>
          <a:noFill/>
        </p:spPr>
        <p:txBody>
          <a:bodyPr wrap="square" rtlCol="0">
            <a:spAutoFit/>
          </a:bodyPr>
          <a:lstStyle/>
          <a:p>
            <a:r>
              <a:rPr lang="en-GB" sz="4400" b="1" dirty="0">
                <a:latin typeface="Century Gothic" panose="020B0502020202020204" pitchFamily="34" charset="0"/>
              </a:rPr>
              <a:t>Just for fun – would you rather…</a:t>
            </a:r>
          </a:p>
          <a:p>
            <a:endParaRPr lang="en-GB" sz="3200" dirty="0">
              <a:latin typeface="Century Gothic" panose="020B0502020202020204" pitchFamily="34" charset="0"/>
            </a:endParaRPr>
          </a:p>
          <a:p>
            <a:r>
              <a:rPr lang="en-GB" sz="3200" dirty="0">
                <a:latin typeface="Century Gothic" panose="020B0502020202020204" pitchFamily="34" charset="0"/>
              </a:rPr>
              <a:t>Spend one week of lockdown in:</a:t>
            </a:r>
          </a:p>
          <a:p>
            <a:endParaRPr lang="en-GB" sz="3200" dirty="0">
              <a:latin typeface="Century Gothic" panose="020B0502020202020204" pitchFamily="34" charset="0"/>
            </a:endParaRPr>
          </a:p>
          <a:p>
            <a:pPr marL="342900" indent="-342900">
              <a:buAutoNum type="arabicPeriod"/>
            </a:pPr>
            <a:r>
              <a:rPr lang="en-GB" sz="3200" dirty="0">
                <a:latin typeface="Century Gothic" panose="020B0502020202020204" pitchFamily="34" charset="0"/>
              </a:rPr>
              <a:t> A cosy, wooden cabin in the forest</a:t>
            </a:r>
          </a:p>
          <a:p>
            <a:pPr marL="342900" indent="-342900">
              <a:buAutoNum type="arabicPeriod"/>
            </a:pPr>
            <a:r>
              <a:rPr lang="en-GB" sz="3200" dirty="0">
                <a:latin typeface="Century Gothic" panose="020B0502020202020204" pitchFamily="34" charset="0"/>
              </a:rPr>
              <a:t> A huge, castle in the mountains</a:t>
            </a:r>
          </a:p>
          <a:p>
            <a:pPr marL="342900" indent="-342900">
              <a:buAutoNum type="arabicPeriod"/>
            </a:pPr>
            <a:r>
              <a:rPr lang="en-GB" sz="3200" dirty="0">
                <a:latin typeface="Century Gothic" panose="020B0502020202020204" pitchFamily="34" charset="0"/>
              </a:rPr>
              <a:t> A modern, apartment in the city</a:t>
            </a:r>
          </a:p>
          <a:p>
            <a:pPr marL="342900" indent="-342900">
              <a:buAutoNum type="arabicPeriod"/>
            </a:pPr>
            <a:r>
              <a:rPr lang="en-GB" sz="3200" dirty="0">
                <a:latin typeface="Century Gothic" panose="020B0502020202020204" pitchFamily="34" charset="0"/>
              </a:rPr>
              <a:t> A spacious tent on a tropical island </a:t>
            </a:r>
          </a:p>
        </p:txBody>
      </p:sp>
    </p:spTree>
    <p:extLst>
      <p:ext uri="{BB962C8B-B14F-4D97-AF65-F5344CB8AC3E}">
        <p14:creationId xmlns:p14="http://schemas.microsoft.com/office/powerpoint/2010/main" val="4233280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phic 4" descr="Deciduous tree">
            <a:extLst>
              <a:ext uri="{FF2B5EF4-FFF2-40B4-BE49-F238E27FC236}">
                <a16:creationId xmlns:a16="http://schemas.microsoft.com/office/drawing/2014/main" id="{CA08BEA8-CEEA-49D1-B6C6-97A95D8629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62689" y="5022324"/>
            <a:ext cx="1662444" cy="1662444"/>
          </a:xfrm>
          <a:prstGeom prst="rect">
            <a:avLst/>
          </a:prstGeom>
        </p:spPr>
      </p:pic>
      <p:pic>
        <p:nvPicPr>
          <p:cNvPr id="10" name="Picture 9">
            <a:extLst>
              <a:ext uri="{FF2B5EF4-FFF2-40B4-BE49-F238E27FC236}">
                <a16:creationId xmlns:a16="http://schemas.microsoft.com/office/drawing/2014/main" id="{CA25669D-AEAD-4934-B36C-CE3925F6B166}"/>
              </a:ext>
            </a:extLst>
          </p:cNvPr>
          <p:cNvPicPr>
            <a:picLocks noChangeAspect="1"/>
          </p:cNvPicPr>
          <p:nvPr/>
        </p:nvPicPr>
        <p:blipFill>
          <a:blip r:embed="rId4"/>
          <a:stretch>
            <a:fillRect/>
          </a:stretch>
        </p:blipFill>
        <p:spPr>
          <a:xfrm>
            <a:off x="139040" y="0"/>
            <a:ext cx="2479405" cy="5071813"/>
          </a:xfrm>
          <a:prstGeom prst="rect">
            <a:avLst/>
          </a:prstGeom>
        </p:spPr>
      </p:pic>
      <p:sp>
        <p:nvSpPr>
          <p:cNvPr id="14" name="TextBox 13">
            <a:extLst>
              <a:ext uri="{FF2B5EF4-FFF2-40B4-BE49-F238E27FC236}">
                <a16:creationId xmlns:a16="http://schemas.microsoft.com/office/drawing/2014/main" id="{758B52D5-5ED3-4892-9426-5D3FE21E7FD7}"/>
              </a:ext>
            </a:extLst>
          </p:cNvPr>
          <p:cNvSpPr txBox="1"/>
          <p:nvPr/>
        </p:nvSpPr>
        <p:spPr>
          <a:xfrm>
            <a:off x="2584578" y="160867"/>
            <a:ext cx="9271569" cy="6063198"/>
          </a:xfrm>
          <a:prstGeom prst="rect">
            <a:avLst/>
          </a:prstGeom>
          <a:noFill/>
        </p:spPr>
        <p:txBody>
          <a:bodyPr wrap="square" rtlCol="0">
            <a:spAutoFit/>
          </a:bodyPr>
          <a:lstStyle/>
          <a:p>
            <a:pPr algn="ctr"/>
            <a:r>
              <a:rPr lang="en-GB" sz="4800" b="1" dirty="0">
                <a:latin typeface="Century Gothic" panose="020B0502020202020204" pitchFamily="34" charset="0"/>
              </a:rPr>
              <a:t>Going out once a day</a:t>
            </a:r>
          </a:p>
          <a:p>
            <a:pPr algn="ctr"/>
            <a:endParaRPr lang="en-GB" sz="4800" b="1" dirty="0">
              <a:latin typeface="Century Gothic" panose="020B0502020202020204" pitchFamily="34" charset="0"/>
            </a:endParaRPr>
          </a:p>
          <a:p>
            <a:pPr marL="457200" indent="-457200">
              <a:buFontTx/>
              <a:buChar char="-"/>
            </a:pPr>
            <a:r>
              <a:rPr lang="en-GB" sz="3600" dirty="0">
                <a:latin typeface="Century Gothic" panose="020B0502020202020204" pitchFamily="34" charset="0"/>
              </a:rPr>
              <a:t>Did you go out every day?</a:t>
            </a:r>
          </a:p>
          <a:p>
            <a:pPr marL="457200" indent="-457200">
              <a:buFontTx/>
              <a:buChar char="-"/>
            </a:pPr>
            <a:r>
              <a:rPr lang="en-GB" sz="3200" dirty="0">
                <a:latin typeface="Century Gothic" panose="020B0502020202020204" pitchFamily="34" charset="0"/>
              </a:rPr>
              <a:t>Where did you go?</a:t>
            </a:r>
          </a:p>
          <a:p>
            <a:pPr marL="457200" indent="-457200">
              <a:buFontTx/>
              <a:buChar char="-"/>
            </a:pPr>
            <a:r>
              <a:rPr lang="en-GB" sz="3200" dirty="0">
                <a:latin typeface="Century Gothic" panose="020B0502020202020204" pitchFamily="34" charset="0"/>
              </a:rPr>
              <a:t>What did you enjoy about this?</a:t>
            </a:r>
          </a:p>
          <a:p>
            <a:pPr marL="457200" indent="-457200">
              <a:buFontTx/>
              <a:buChar char="-"/>
            </a:pPr>
            <a:r>
              <a:rPr lang="en-GB" sz="3200" dirty="0">
                <a:latin typeface="Century Gothic" panose="020B0502020202020204" pitchFamily="34" charset="0"/>
              </a:rPr>
              <a:t>What could have made it better?</a:t>
            </a:r>
          </a:p>
          <a:p>
            <a:pPr marL="457200" indent="-457200">
              <a:buFontTx/>
              <a:buChar char="-"/>
            </a:pPr>
            <a:r>
              <a:rPr lang="en-GB" sz="3200" dirty="0">
                <a:latin typeface="Century Gothic" panose="020B0502020202020204" pitchFamily="34" charset="0"/>
              </a:rPr>
              <a:t>Did you learn anything new about where you live?</a:t>
            </a:r>
          </a:p>
          <a:p>
            <a:pPr marL="457200" indent="-457200">
              <a:buFontTx/>
              <a:buChar char="-"/>
            </a:pPr>
            <a:r>
              <a:rPr lang="en-GB" sz="3200" dirty="0">
                <a:latin typeface="Century Gothic" panose="020B0502020202020204" pitchFamily="34" charset="0"/>
              </a:rPr>
              <a:t>Do you think you exercised more or less than you would normally? </a:t>
            </a:r>
          </a:p>
          <a:p>
            <a:endParaRPr lang="en-GB" sz="3200" dirty="0">
              <a:latin typeface="Century Gothic" panose="020B0502020202020204" pitchFamily="34" charset="0"/>
            </a:endParaRPr>
          </a:p>
        </p:txBody>
      </p:sp>
    </p:spTree>
    <p:extLst>
      <p:ext uri="{BB962C8B-B14F-4D97-AF65-F5344CB8AC3E}">
        <p14:creationId xmlns:p14="http://schemas.microsoft.com/office/powerpoint/2010/main" val="268084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ECBD13CC-4E42-4068-8D11-FCF18374D0BC}"/>
              </a:ext>
            </a:extLst>
          </p:cNvPr>
          <p:cNvPicPr>
            <a:picLocks noChangeAspect="1"/>
          </p:cNvPicPr>
          <p:nvPr/>
        </p:nvPicPr>
        <p:blipFill>
          <a:blip r:embed="rId2"/>
          <a:stretch>
            <a:fillRect/>
          </a:stretch>
        </p:blipFill>
        <p:spPr>
          <a:xfrm>
            <a:off x="482886" y="156661"/>
            <a:ext cx="2479405" cy="5071812"/>
          </a:xfrm>
          <a:prstGeom prst="rect">
            <a:avLst/>
          </a:prstGeom>
        </p:spPr>
      </p:pic>
      <p:pic>
        <p:nvPicPr>
          <p:cNvPr id="17" name="Graphic 16" descr="Desk">
            <a:extLst>
              <a:ext uri="{FF2B5EF4-FFF2-40B4-BE49-F238E27FC236}">
                <a16:creationId xmlns:a16="http://schemas.microsoft.com/office/drawing/2014/main" id="{020ECDEA-4114-43CD-9CA8-0CC1823DB0E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0787" y="4781389"/>
            <a:ext cx="1806145" cy="1806145"/>
          </a:xfrm>
          <a:prstGeom prst="rect">
            <a:avLst/>
          </a:prstGeom>
        </p:spPr>
      </p:pic>
      <p:sp>
        <p:nvSpPr>
          <p:cNvPr id="16" name="TextBox 15">
            <a:extLst>
              <a:ext uri="{FF2B5EF4-FFF2-40B4-BE49-F238E27FC236}">
                <a16:creationId xmlns:a16="http://schemas.microsoft.com/office/drawing/2014/main" id="{CD68EB55-8B0A-48D5-B450-06749E7449F9}"/>
              </a:ext>
            </a:extLst>
          </p:cNvPr>
          <p:cNvSpPr txBox="1"/>
          <p:nvPr/>
        </p:nvSpPr>
        <p:spPr>
          <a:xfrm>
            <a:off x="2703111" y="276521"/>
            <a:ext cx="9271569" cy="6801862"/>
          </a:xfrm>
          <a:prstGeom prst="rect">
            <a:avLst/>
          </a:prstGeom>
          <a:noFill/>
        </p:spPr>
        <p:txBody>
          <a:bodyPr wrap="square" rtlCol="0">
            <a:spAutoFit/>
          </a:bodyPr>
          <a:lstStyle/>
          <a:p>
            <a:pPr algn="ctr"/>
            <a:r>
              <a:rPr lang="en-GB" sz="4800" b="1" dirty="0">
                <a:latin typeface="Century Gothic" panose="020B0502020202020204" pitchFamily="34" charset="0"/>
              </a:rPr>
              <a:t>Working from home </a:t>
            </a:r>
          </a:p>
          <a:p>
            <a:pPr algn="ctr"/>
            <a:endParaRPr lang="en-GB" sz="3600" dirty="0">
              <a:latin typeface="Century Gothic" panose="020B0502020202020204" pitchFamily="34" charset="0"/>
            </a:endParaRPr>
          </a:p>
          <a:p>
            <a:pPr marL="457200" indent="-457200">
              <a:buFontTx/>
              <a:buChar char="-"/>
            </a:pPr>
            <a:r>
              <a:rPr lang="en-GB" sz="3200" dirty="0">
                <a:latin typeface="Century Gothic" panose="020B0502020202020204" pitchFamily="34" charset="0"/>
              </a:rPr>
              <a:t>Were any adults working from home? How did that feel?</a:t>
            </a:r>
          </a:p>
          <a:p>
            <a:pPr marL="457200" indent="-457200">
              <a:buFontTx/>
              <a:buChar char="-"/>
            </a:pPr>
            <a:r>
              <a:rPr lang="en-GB" sz="3200" dirty="0">
                <a:latin typeface="Century Gothic" panose="020B0502020202020204" pitchFamily="34" charset="0"/>
              </a:rPr>
              <a:t>Did you do lots of school work?</a:t>
            </a:r>
          </a:p>
          <a:p>
            <a:pPr marL="457200" indent="-457200">
              <a:buFontTx/>
              <a:buChar char="-"/>
            </a:pPr>
            <a:r>
              <a:rPr lang="en-GB" sz="3200" dirty="0">
                <a:latin typeface="Century Gothic" panose="020B0502020202020204" pitchFamily="34" charset="0"/>
              </a:rPr>
              <a:t>Did you find it hard working from home?</a:t>
            </a:r>
          </a:p>
          <a:p>
            <a:pPr marL="457200" indent="-457200">
              <a:buFontTx/>
              <a:buChar char="-"/>
            </a:pPr>
            <a:r>
              <a:rPr lang="en-GB" sz="3200" dirty="0">
                <a:latin typeface="Century Gothic" panose="020B0502020202020204" pitchFamily="34" charset="0"/>
              </a:rPr>
              <a:t>What lessons did you miss, not miss?</a:t>
            </a:r>
          </a:p>
          <a:p>
            <a:pPr marL="457200" indent="-457200">
              <a:buFontTx/>
              <a:buChar char="-"/>
            </a:pPr>
            <a:r>
              <a:rPr lang="en-GB" sz="3200" dirty="0">
                <a:latin typeface="Century Gothic" panose="020B0502020202020204" pitchFamily="34" charset="0"/>
              </a:rPr>
              <a:t>Did you miss your teachers? </a:t>
            </a:r>
          </a:p>
          <a:p>
            <a:pPr marL="457200" indent="-457200">
              <a:buFontTx/>
              <a:buChar char="-"/>
            </a:pPr>
            <a:r>
              <a:rPr lang="en-GB" sz="3200" dirty="0">
                <a:latin typeface="Century Gothic" panose="020B0502020202020204" pitchFamily="34" charset="0"/>
              </a:rPr>
              <a:t>Did you ever feel worried about missing school?</a:t>
            </a:r>
          </a:p>
          <a:p>
            <a:pPr marL="457200" indent="-457200">
              <a:buFontTx/>
              <a:buChar char="-"/>
            </a:pPr>
            <a:r>
              <a:rPr lang="en-GB" sz="3200" dirty="0">
                <a:latin typeface="Century Gothic" panose="020B0502020202020204" pitchFamily="34" charset="0"/>
              </a:rPr>
              <a:t>What was the best thing about not having to go to school?</a:t>
            </a:r>
          </a:p>
          <a:p>
            <a:endParaRPr lang="en-GB" sz="3200" dirty="0">
              <a:latin typeface="Century Gothic" panose="020B0502020202020204" pitchFamily="34" charset="0"/>
            </a:endParaRPr>
          </a:p>
        </p:txBody>
      </p:sp>
    </p:spTree>
    <p:extLst>
      <p:ext uri="{BB962C8B-B14F-4D97-AF65-F5344CB8AC3E}">
        <p14:creationId xmlns:p14="http://schemas.microsoft.com/office/powerpoint/2010/main" val="845544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8857AEC4-A6E2-480F-A066-AA9BF2845615}"/>
              </a:ext>
            </a:extLst>
          </p:cNvPr>
          <p:cNvPicPr>
            <a:picLocks noChangeAspect="1"/>
          </p:cNvPicPr>
          <p:nvPr/>
        </p:nvPicPr>
        <p:blipFill>
          <a:blip r:embed="rId2"/>
          <a:stretch>
            <a:fillRect/>
          </a:stretch>
        </p:blipFill>
        <p:spPr>
          <a:xfrm>
            <a:off x="9493920" y="0"/>
            <a:ext cx="2479405" cy="5071812"/>
          </a:xfrm>
          <a:prstGeom prst="rect">
            <a:avLst/>
          </a:prstGeom>
        </p:spPr>
      </p:pic>
      <p:pic>
        <p:nvPicPr>
          <p:cNvPr id="19" name="Graphic 18" descr="Group of people">
            <a:extLst>
              <a:ext uri="{FF2B5EF4-FFF2-40B4-BE49-F238E27FC236}">
                <a16:creationId xmlns:a16="http://schemas.microsoft.com/office/drawing/2014/main" id="{61EA9B53-0EEA-414B-8DA6-13C4B441D0D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84786" y="5071812"/>
            <a:ext cx="1444494" cy="1444494"/>
          </a:xfrm>
          <a:prstGeom prst="rect">
            <a:avLst/>
          </a:prstGeom>
        </p:spPr>
      </p:pic>
      <p:sp>
        <p:nvSpPr>
          <p:cNvPr id="14" name="TextBox 13">
            <a:extLst>
              <a:ext uri="{FF2B5EF4-FFF2-40B4-BE49-F238E27FC236}">
                <a16:creationId xmlns:a16="http://schemas.microsoft.com/office/drawing/2014/main" id="{04512A90-4132-447E-85A8-221B24B329DC}"/>
              </a:ext>
            </a:extLst>
          </p:cNvPr>
          <p:cNvSpPr txBox="1"/>
          <p:nvPr/>
        </p:nvSpPr>
        <p:spPr>
          <a:xfrm>
            <a:off x="222351" y="56138"/>
            <a:ext cx="9271569" cy="6740307"/>
          </a:xfrm>
          <a:prstGeom prst="rect">
            <a:avLst/>
          </a:prstGeom>
          <a:noFill/>
        </p:spPr>
        <p:txBody>
          <a:bodyPr wrap="square" rtlCol="0">
            <a:spAutoFit/>
          </a:bodyPr>
          <a:lstStyle/>
          <a:p>
            <a:pPr algn="ctr"/>
            <a:r>
              <a:rPr lang="en-GB" sz="4800" b="1" dirty="0">
                <a:latin typeface="Century Gothic" panose="020B0502020202020204" pitchFamily="34" charset="0"/>
              </a:rPr>
              <a:t>Friends </a:t>
            </a:r>
            <a:endParaRPr lang="en-GB" sz="3600" dirty="0">
              <a:latin typeface="Century Gothic" panose="020B0502020202020204" pitchFamily="34" charset="0"/>
            </a:endParaRPr>
          </a:p>
          <a:p>
            <a:pPr marL="457200" indent="-457200">
              <a:buFontTx/>
              <a:buChar char="-"/>
            </a:pPr>
            <a:r>
              <a:rPr lang="en-GB" sz="3200" dirty="0">
                <a:latin typeface="Century Gothic" panose="020B0502020202020204" pitchFamily="34" charset="0"/>
              </a:rPr>
              <a:t>How did it feel not seeing your friends every day?</a:t>
            </a:r>
          </a:p>
          <a:p>
            <a:pPr marL="457200" indent="-457200">
              <a:buFontTx/>
              <a:buChar char="-"/>
            </a:pPr>
            <a:r>
              <a:rPr lang="en-GB" sz="3200" dirty="0">
                <a:latin typeface="Century Gothic" panose="020B0502020202020204" pitchFamily="34" charset="0"/>
              </a:rPr>
              <a:t>How did you keep in touch with each other? How did that feel?</a:t>
            </a:r>
          </a:p>
          <a:p>
            <a:pPr marL="457200" indent="-457200">
              <a:buFontTx/>
              <a:buChar char="-"/>
            </a:pPr>
            <a:r>
              <a:rPr lang="en-GB" sz="3200" dirty="0">
                <a:latin typeface="Century Gothic" panose="020B0502020202020204" pitchFamily="34" charset="0"/>
              </a:rPr>
              <a:t>What did you miss the most?</a:t>
            </a:r>
          </a:p>
          <a:p>
            <a:pPr marL="457200" indent="-457200">
              <a:buFontTx/>
              <a:buChar char="-"/>
            </a:pPr>
            <a:r>
              <a:rPr lang="en-GB" sz="3200" dirty="0">
                <a:latin typeface="Century Gothic" panose="020B0502020202020204" pitchFamily="34" charset="0"/>
              </a:rPr>
              <a:t>What were you looking forward to doing, once you could see your friends again? </a:t>
            </a:r>
          </a:p>
          <a:p>
            <a:pPr marL="457200" indent="-457200">
              <a:buFontTx/>
              <a:buChar char="-"/>
            </a:pPr>
            <a:r>
              <a:rPr lang="en-GB" sz="3200" dirty="0">
                <a:latin typeface="Century Gothic" panose="020B0502020202020204" pitchFamily="34" charset="0"/>
              </a:rPr>
              <a:t>Did you ever bump into a friend outside? How did that feel?</a:t>
            </a:r>
          </a:p>
          <a:p>
            <a:pPr marL="457200" indent="-457200">
              <a:buFontTx/>
              <a:buChar char="-"/>
            </a:pPr>
            <a:r>
              <a:rPr lang="en-GB" sz="3200" dirty="0">
                <a:latin typeface="Century Gothic" panose="020B0502020202020204" pitchFamily="34" charset="0"/>
              </a:rPr>
              <a:t>As you spent less time with friends and more time with family, do you think these relationships changed?</a:t>
            </a:r>
          </a:p>
        </p:txBody>
      </p:sp>
    </p:spTree>
    <p:extLst>
      <p:ext uri="{BB962C8B-B14F-4D97-AF65-F5344CB8AC3E}">
        <p14:creationId xmlns:p14="http://schemas.microsoft.com/office/powerpoint/2010/main" val="1134891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0A983754-8A09-4280-8B3A-AC2A4FE6B7D1}"/>
              </a:ext>
            </a:extLst>
          </p:cNvPr>
          <p:cNvSpPr txBox="1"/>
          <p:nvPr/>
        </p:nvSpPr>
        <p:spPr>
          <a:xfrm>
            <a:off x="0" y="254000"/>
            <a:ext cx="12005733" cy="4493538"/>
          </a:xfrm>
          <a:prstGeom prst="rect">
            <a:avLst/>
          </a:prstGeom>
          <a:noFill/>
        </p:spPr>
        <p:txBody>
          <a:bodyPr wrap="square" rtlCol="0">
            <a:spAutoFit/>
          </a:bodyPr>
          <a:lstStyle/>
          <a:p>
            <a:r>
              <a:rPr lang="en-GB" sz="4400" b="1" dirty="0">
                <a:latin typeface="Century Gothic" panose="020B0502020202020204" pitchFamily="34" charset="0"/>
              </a:rPr>
              <a:t>Just for fun – The Dream reunion! </a:t>
            </a:r>
          </a:p>
          <a:p>
            <a:endParaRPr lang="en-GB" sz="3200" dirty="0">
              <a:latin typeface="Century Gothic" panose="020B0502020202020204" pitchFamily="34" charset="0"/>
            </a:endParaRPr>
          </a:p>
          <a:p>
            <a:r>
              <a:rPr lang="en-GB" sz="3000" dirty="0">
                <a:latin typeface="Century Gothic" panose="020B0502020202020204" pitchFamily="34" charset="0"/>
              </a:rPr>
              <a:t>To celebrate being back with your friends, would you rather:</a:t>
            </a:r>
          </a:p>
          <a:p>
            <a:pPr marL="342900" indent="-342900">
              <a:buAutoNum type="arabicPeriod"/>
            </a:pPr>
            <a:r>
              <a:rPr lang="en-GB" sz="3000" dirty="0">
                <a:latin typeface="Century Gothic" panose="020B0502020202020204" pitchFamily="34" charset="0"/>
              </a:rPr>
              <a:t> Have a huge party with your favourite band playing</a:t>
            </a:r>
          </a:p>
          <a:p>
            <a:pPr marL="342900" indent="-342900">
              <a:buAutoNum type="arabicPeriod"/>
            </a:pPr>
            <a:r>
              <a:rPr lang="en-GB" sz="3000" dirty="0">
                <a:latin typeface="Century Gothic" panose="020B0502020202020204" pitchFamily="34" charset="0"/>
              </a:rPr>
              <a:t> Have a whole cinema to yourself with unlimited films &amp; snacks</a:t>
            </a:r>
          </a:p>
          <a:p>
            <a:pPr marL="342900" indent="-342900">
              <a:buAutoNum type="arabicPeriod"/>
            </a:pPr>
            <a:r>
              <a:rPr lang="en-GB" sz="3000" dirty="0">
                <a:latin typeface="Century Gothic" panose="020B0502020202020204" pitchFamily="34" charset="0"/>
              </a:rPr>
              <a:t> Go the theme park and be able to queue jump every ride</a:t>
            </a:r>
          </a:p>
          <a:p>
            <a:pPr marL="342900" indent="-342900">
              <a:buAutoNum type="arabicPeriod"/>
            </a:pPr>
            <a:r>
              <a:rPr lang="en-GB" sz="3000" dirty="0">
                <a:latin typeface="Century Gothic" panose="020B0502020202020204" pitchFamily="34" charset="0"/>
              </a:rPr>
              <a:t> Go shopping with £200 of vouchers to spend</a:t>
            </a:r>
          </a:p>
          <a:p>
            <a:pPr marL="342900" indent="-342900">
              <a:buAutoNum type="arabicPeriod"/>
            </a:pPr>
            <a:r>
              <a:rPr lang="en-GB" sz="3000" dirty="0">
                <a:latin typeface="Century Gothic" panose="020B0502020202020204" pitchFamily="34" charset="0"/>
              </a:rPr>
              <a:t> A limousine return ride to a day at the beach </a:t>
            </a:r>
          </a:p>
          <a:p>
            <a:pPr marL="342900" indent="-342900">
              <a:buAutoNum type="arabicPeriod"/>
            </a:pPr>
            <a:endParaRPr lang="en-GB" sz="3000" dirty="0">
              <a:latin typeface="Century Gothic" panose="020B0502020202020204" pitchFamily="34" charset="0"/>
            </a:endParaRPr>
          </a:p>
        </p:txBody>
      </p:sp>
      <p:pic>
        <p:nvPicPr>
          <p:cNvPr id="3" name="Graphic 2" descr="Balloons">
            <a:extLst>
              <a:ext uri="{FF2B5EF4-FFF2-40B4-BE49-F238E27FC236}">
                <a16:creationId xmlns:a16="http://schemas.microsoft.com/office/drawing/2014/main" id="{6A444017-B8EB-47BE-AB94-BB5D9B15ACE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 y="4538133"/>
            <a:ext cx="2319867" cy="2319867"/>
          </a:xfrm>
          <a:prstGeom prst="rect">
            <a:avLst/>
          </a:prstGeom>
        </p:spPr>
      </p:pic>
      <p:pic>
        <p:nvPicPr>
          <p:cNvPr id="6" name="Graphic 5" descr="Popcorn">
            <a:extLst>
              <a:ext uri="{FF2B5EF4-FFF2-40B4-BE49-F238E27FC236}">
                <a16:creationId xmlns:a16="http://schemas.microsoft.com/office/drawing/2014/main" id="{1E3EFBBA-FF2B-4080-9D14-CBF5A62E0BC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243671" y="4516967"/>
            <a:ext cx="2319866" cy="2319866"/>
          </a:xfrm>
          <a:prstGeom prst="rect">
            <a:avLst/>
          </a:prstGeom>
        </p:spPr>
      </p:pic>
      <p:pic>
        <p:nvPicPr>
          <p:cNvPr id="10" name="Graphic 9" descr="Rollercoaster Down">
            <a:extLst>
              <a:ext uri="{FF2B5EF4-FFF2-40B4-BE49-F238E27FC236}">
                <a16:creationId xmlns:a16="http://schemas.microsoft.com/office/drawing/2014/main" id="{8D3D04E4-9681-4626-B9D6-4BEC8D07339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732875" y="4605868"/>
            <a:ext cx="2319866" cy="2319866"/>
          </a:xfrm>
          <a:prstGeom prst="rect">
            <a:avLst/>
          </a:prstGeom>
        </p:spPr>
      </p:pic>
      <p:pic>
        <p:nvPicPr>
          <p:cNvPr id="14" name="Graphic 13" descr="Shopping bag">
            <a:extLst>
              <a:ext uri="{FF2B5EF4-FFF2-40B4-BE49-F238E27FC236}">
                <a16:creationId xmlns:a16="http://schemas.microsoft.com/office/drawing/2014/main" id="{7D3F101E-C6F4-4000-9325-1C0F421F8BA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222079" y="4487346"/>
            <a:ext cx="2175921" cy="2175921"/>
          </a:xfrm>
          <a:prstGeom prst="rect">
            <a:avLst/>
          </a:prstGeom>
        </p:spPr>
      </p:pic>
      <p:pic>
        <p:nvPicPr>
          <p:cNvPr id="16" name="Graphic 15" descr="Vacation">
            <a:extLst>
              <a:ext uri="{FF2B5EF4-FFF2-40B4-BE49-F238E27FC236}">
                <a16:creationId xmlns:a16="http://schemas.microsoft.com/office/drawing/2014/main" id="{913EA29A-F6A6-40D2-A2D8-85A58AF050E6}"/>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567338" y="4385722"/>
            <a:ext cx="2218278" cy="2218278"/>
          </a:xfrm>
          <a:prstGeom prst="rect">
            <a:avLst/>
          </a:prstGeom>
        </p:spPr>
      </p:pic>
    </p:spTree>
    <p:extLst>
      <p:ext uri="{BB962C8B-B14F-4D97-AF65-F5344CB8AC3E}">
        <p14:creationId xmlns:p14="http://schemas.microsoft.com/office/powerpoint/2010/main" val="29798253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971</Words>
  <Application>Microsoft Office PowerPoint</Application>
  <PresentationFormat>Widescreen</PresentationFormat>
  <Paragraphs>73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Courier New</vt:lpstr>
      <vt:lpstr>Office Theme</vt:lpstr>
      <vt:lpstr>Teacher notes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Allchin</dc:creator>
  <cp:lastModifiedBy>Kelly Allchin</cp:lastModifiedBy>
  <cp:revision>15</cp:revision>
  <dcterms:created xsi:type="dcterms:W3CDTF">2020-05-04T06:42:09Z</dcterms:created>
  <dcterms:modified xsi:type="dcterms:W3CDTF">2020-05-04T13:41:18Z</dcterms:modified>
</cp:coreProperties>
</file>