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62" r:id="rId6"/>
    <p:sldId id="264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24F49-729E-4974-B7CA-654C069FA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D73ED3-9165-4507-987A-00F1A4910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BCAB5-8784-4319-A181-2936B60BA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EA60B-F853-4A30-9022-0791E259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8D977-678D-4BB9-985B-70073505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2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451F8-4C6A-45CF-8B6D-4FD22325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4916F-9195-4C19-8511-6603738A8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FDB17-6AE7-4789-8747-37F11F5B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D6D80-1291-4B53-9DB0-6923C170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41C7D-BF93-4E6B-8F59-85C1B242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7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6CB0A3-A908-480F-B80D-C436567E6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74B98-F205-4F15-8329-777C70D22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C06F7-9CC3-4ADD-921D-30FB3B35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13FDE-AA63-43BA-A3C6-85D3D5C9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28BFF-B22E-4882-A358-FA71F917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6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F8E76-411F-454D-83E8-4A77FA80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E52CF-3871-41F1-84EF-DD52CFFA9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2EFA2-F5E4-4F9E-B62C-EEB0B221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80637-17AB-484C-957C-5C84CB78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0BDEF-DCD8-4CB1-B631-6EE65CDC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62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599F-0FDB-4083-9F4D-81794188E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430E0-9772-4955-AD97-4540061A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5DA0-42AF-428A-919C-EE477B20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00FDD-3DE2-4BCE-A657-A11E7552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60983-DF20-49EF-9305-FF7963F6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07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60EC3-2617-47C1-945E-94CB5B829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3D220-2B34-47B9-B8D6-E5778B5B7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DA110-9114-49AD-8016-2157A4BD1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B78B-2651-462B-8FF7-45992D302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4422C-8D0A-4FB9-A7A7-3AE7FFFF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6B1B5-62FA-4178-AA72-8BE92C03E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0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A874-8414-4317-9A6C-80B8FD29D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B83A5-2DC3-4427-BD26-48BCAB34A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EB705-AB4D-4556-8297-10B4C2295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3130F-C2EC-41E6-9C46-62146518D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837B0-E4FF-4A17-84B2-60DEA7425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BD1D8-8DD9-43CE-AE4C-1E78D541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EAB46-142E-4F7C-ADD7-3116310D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37C82-9588-430C-827B-DBF47167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0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B0A2-CD38-4550-BCBD-0529F6521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AFC31-111A-47E3-952C-1F3B4D46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33989-95FE-4956-9D24-A0572AEC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287F4-ACE6-4290-9787-436B4BD5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2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6432D-C94D-4C41-B70C-E6113559E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C84C3-8798-4DED-B2BD-6AD072E8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B1611-1347-481F-9AFA-DDA482EA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34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D809-73C7-4F46-B6DD-FFB4965EC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C5D91-97EB-4E66-825D-C4125B2A2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4ADE7-FA6D-4B49-8DB1-3A3BF0415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3148D-2150-4909-9EBF-1C67A4E4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64613-1A81-4202-B3FA-4F38EF43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8D577-BE2D-426F-B477-D1EBF99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08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973E-A968-4FCA-920D-40E60650C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ACF0B-0B00-4828-9F5A-91174C816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EBC41-5697-49EC-8CC1-437DB843D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2B042-7A5D-42BA-8310-D79A242B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CFEE1-0E19-4729-9B37-5640C9BE3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47BDD-FF1F-4108-9D67-5A6A152E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97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C287F-E479-4F3D-B195-27E3C64CA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EC09C-0E8D-4B40-94FE-2460D01D0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CDD9A-6DD5-4AF1-9F97-35EC032BFF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9DC2-3B3C-49D8-B645-D3E5831E4104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FB313-7FE2-4B11-A639-5C3208776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C5ECF-8C9E-42DC-97AE-67611011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5D27B-B2BD-45F1-8D1E-CD9C13FCF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1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201EFFEF-5454-4AD3-95C7-5E798B79A3C6}"/>
              </a:ext>
            </a:extLst>
          </p:cNvPr>
          <p:cNvSpPr/>
          <p:nvPr/>
        </p:nvSpPr>
        <p:spPr>
          <a:xfrm>
            <a:off x="1012874" y="253218"/>
            <a:ext cx="10227212" cy="5922499"/>
          </a:xfrm>
          <a:prstGeom prst="wedgeEllipseCallout">
            <a:avLst>
              <a:gd name="adj1" fmla="val -44017"/>
              <a:gd name="adj2" fmla="val 5516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65231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en-GB" sz="30000" dirty="0">
                <a:latin typeface="Abadi" panose="020B0604020104020204" pitchFamily="34" charset="0"/>
              </a:rPr>
              <a:t>Rude  </a:t>
            </a:r>
          </a:p>
        </p:txBody>
      </p:sp>
    </p:spTree>
    <p:extLst>
      <p:ext uri="{BB962C8B-B14F-4D97-AF65-F5344CB8AC3E}">
        <p14:creationId xmlns:p14="http://schemas.microsoft.com/office/powerpoint/2010/main" val="130639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C5044-6651-4CF8-B783-D1CF2506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64" y="196312"/>
            <a:ext cx="10515600" cy="1325563"/>
          </a:xfrm>
        </p:spPr>
        <p:txBody>
          <a:bodyPr>
            <a:normAutofit/>
          </a:bodyPr>
          <a:lstStyle/>
          <a:p>
            <a:r>
              <a:rPr lang="en-GB" sz="6000" b="1" u="sng" dirty="0">
                <a:latin typeface="Abadi" panose="020B0604020202020204" pitchFamily="34" charset="0"/>
              </a:rPr>
              <a:t>What does it mean to be rude?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F282E-D27C-44F0-9587-17632D469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08" y="1913548"/>
            <a:ext cx="7208520" cy="303090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4500" dirty="0">
                <a:latin typeface="Abadi" panose="020B0604020104020204" pitchFamily="34" charset="0"/>
              </a:rPr>
              <a:t>Work in pairs to come up with a list / brainstorm.</a:t>
            </a:r>
          </a:p>
          <a:p>
            <a:endParaRPr lang="en-GB" sz="4500" dirty="0">
              <a:latin typeface="Abadi" panose="020B0604020104020204" pitchFamily="34" charset="0"/>
            </a:endParaRPr>
          </a:p>
          <a:p>
            <a:r>
              <a:rPr lang="en-GB" sz="4500" b="1" dirty="0">
                <a:latin typeface="Abadi" panose="020B0604020104020204" pitchFamily="34" charset="0"/>
              </a:rPr>
              <a:t>Feedback </a:t>
            </a: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F15F26-F460-42D5-A739-E0F308EB0B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48" r="35540" b="12176"/>
          <a:stretch/>
        </p:blipFill>
        <p:spPr>
          <a:xfrm>
            <a:off x="8553156" y="1825625"/>
            <a:ext cx="2968283" cy="4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5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92D0F-DE43-40E5-99A6-E86CD8DA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961" y="0"/>
            <a:ext cx="10058400" cy="1237957"/>
          </a:xfrm>
        </p:spPr>
        <p:txBody>
          <a:bodyPr>
            <a:normAutofit/>
          </a:bodyPr>
          <a:lstStyle/>
          <a:p>
            <a:r>
              <a:rPr lang="en-GB" sz="6000" b="1" dirty="0">
                <a:latin typeface="Abadi" panose="020B0604020104020204" pitchFamily="34" charset="0"/>
              </a:rPr>
              <a:t>Rude behaviours could be…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0DB43-8A00-49E1-89AC-89A95F70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14" y="1156782"/>
            <a:ext cx="10313770" cy="5595710"/>
          </a:xfrm>
        </p:spPr>
        <p:txBody>
          <a:bodyPr>
            <a:noAutofit/>
          </a:bodyPr>
          <a:lstStyle/>
          <a:p>
            <a:r>
              <a:rPr lang="en-GB" sz="3000" dirty="0">
                <a:latin typeface="Abadi" panose="020B0604020104020204" pitchFamily="34" charset="0"/>
              </a:rPr>
              <a:t>Shouting at someone</a:t>
            </a:r>
          </a:p>
          <a:p>
            <a:r>
              <a:rPr lang="en-GB" sz="3000" dirty="0">
                <a:latin typeface="Abadi" panose="020B0604020104020204" pitchFamily="34" charset="0"/>
              </a:rPr>
              <a:t>Answering back</a:t>
            </a:r>
          </a:p>
          <a:p>
            <a:r>
              <a:rPr lang="en-GB" sz="3000" dirty="0">
                <a:latin typeface="Abadi" panose="020B0604020104020204" pitchFamily="34" charset="0"/>
              </a:rPr>
              <a:t>Making rude comments</a:t>
            </a:r>
          </a:p>
          <a:p>
            <a:r>
              <a:rPr lang="en-GB" sz="3000" dirty="0">
                <a:latin typeface="Abadi" panose="020B0604020104020204" pitchFamily="34" charset="0"/>
              </a:rPr>
              <a:t>Calling people names</a:t>
            </a:r>
          </a:p>
          <a:p>
            <a:r>
              <a:rPr lang="en-GB" sz="3000" dirty="0">
                <a:latin typeface="Abadi" panose="020B0604020104020204" pitchFamily="34" charset="0"/>
              </a:rPr>
              <a:t>Ignoring someone</a:t>
            </a:r>
          </a:p>
          <a:p>
            <a:r>
              <a:rPr lang="en-GB" sz="3000" dirty="0">
                <a:latin typeface="Abadi" panose="020B0604020104020204" pitchFamily="34" charset="0"/>
              </a:rPr>
              <a:t>Talking over someone / interrupting</a:t>
            </a:r>
          </a:p>
          <a:p>
            <a:r>
              <a:rPr lang="en-GB" sz="3000" dirty="0">
                <a:latin typeface="Abadi" panose="020B0604020104020204" pitchFamily="34" charset="0"/>
              </a:rPr>
              <a:t>Swearing at someone</a:t>
            </a:r>
          </a:p>
          <a:p>
            <a:r>
              <a:rPr lang="en-GB" sz="3000" dirty="0">
                <a:latin typeface="Abadi" panose="020B0604020104020204" pitchFamily="34" charset="0"/>
              </a:rPr>
              <a:t>Turning your back on someone when they are talking to you</a:t>
            </a:r>
          </a:p>
          <a:p>
            <a:r>
              <a:rPr lang="en-GB" sz="3000" dirty="0">
                <a:latin typeface="Abadi" panose="020B0604020104020204" pitchFamily="34" charset="0"/>
              </a:rPr>
              <a:t>Sucking your teeth</a:t>
            </a:r>
          </a:p>
          <a:p>
            <a:r>
              <a:rPr lang="en-GB" sz="3000" dirty="0">
                <a:latin typeface="Abadi" panose="020B0604020104020204" pitchFamily="34" charset="0"/>
              </a:rPr>
              <a:t>Rolling your eyes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C56357-BD05-4C9E-B31A-0F7A8A0E721C}"/>
              </a:ext>
            </a:extLst>
          </p:cNvPr>
          <p:cNvSpPr txBox="1"/>
          <p:nvPr/>
        </p:nvSpPr>
        <p:spPr>
          <a:xfrm>
            <a:off x="6718853" y="1644329"/>
            <a:ext cx="5013602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badi" panose="020B0604020104020204" pitchFamily="34" charset="0"/>
              </a:rPr>
              <a:t>Add to your examples</a:t>
            </a:r>
          </a:p>
          <a:p>
            <a:endParaRPr lang="en-GB" sz="2800" dirty="0">
              <a:latin typeface="Abadi" panose="020B0604020104020204" pitchFamily="34" charset="0"/>
            </a:endParaRPr>
          </a:p>
          <a:p>
            <a:r>
              <a:rPr lang="en-GB" sz="2800" dirty="0">
                <a:latin typeface="Abadi" panose="020B0604020104020204" pitchFamily="34" charset="0"/>
              </a:rPr>
              <a:t>Which have you done? </a:t>
            </a:r>
          </a:p>
          <a:p>
            <a:endParaRPr lang="en-GB" sz="2800" dirty="0">
              <a:latin typeface="Abadi" panose="020B0604020104020204" pitchFamily="34" charset="0"/>
            </a:endParaRPr>
          </a:p>
          <a:p>
            <a:r>
              <a:rPr lang="en-GB" sz="2800" dirty="0">
                <a:latin typeface="Abadi" panose="020B0604020104020204" pitchFamily="34" charset="0"/>
              </a:rPr>
              <a:t>Which have been done to you?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0CDAEF-5ACE-4B03-B00B-4FDBFB9C6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522" y="1644329"/>
            <a:ext cx="1399933" cy="123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92D0F-DE43-40E5-99A6-E86CD8DA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909" y="-26372"/>
            <a:ext cx="10058400" cy="1379562"/>
          </a:xfrm>
        </p:spPr>
        <p:txBody>
          <a:bodyPr>
            <a:normAutofit/>
          </a:bodyPr>
          <a:lstStyle/>
          <a:p>
            <a:r>
              <a:rPr lang="en-GB" sz="6000" b="1" dirty="0">
                <a:latin typeface="Abadi" panose="020B0604020104020204" pitchFamily="34" charset="0"/>
              </a:rPr>
              <a:t>Rude behaviours could be…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0DB43-8A00-49E1-89AC-89A95F70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79" y="1408533"/>
            <a:ext cx="10313770" cy="4544435"/>
          </a:xfrm>
        </p:spPr>
        <p:txBody>
          <a:bodyPr>
            <a:noAutofit/>
          </a:bodyPr>
          <a:lstStyle/>
          <a:p>
            <a:r>
              <a:rPr lang="en-GB" sz="3000" dirty="0">
                <a:latin typeface="Abadi" panose="020B0604020104020204" pitchFamily="34" charset="0"/>
              </a:rPr>
              <a:t>Shouting at someone</a:t>
            </a:r>
          </a:p>
          <a:p>
            <a:r>
              <a:rPr lang="en-GB" sz="3000" dirty="0">
                <a:latin typeface="Abadi" panose="020B0604020104020204" pitchFamily="34" charset="0"/>
              </a:rPr>
              <a:t>Answering back</a:t>
            </a:r>
          </a:p>
          <a:p>
            <a:r>
              <a:rPr lang="en-GB" sz="3000" dirty="0">
                <a:latin typeface="Abadi" panose="020B0604020104020204" pitchFamily="34" charset="0"/>
              </a:rPr>
              <a:t>Making rude comments</a:t>
            </a:r>
          </a:p>
          <a:p>
            <a:r>
              <a:rPr lang="en-GB" sz="3000" dirty="0">
                <a:latin typeface="Abadi" panose="020B0604020104020204" pitchFamily="34" charset="0"/>
              </a:rPr>
              <a:t>Calling people names</a:t>
            </a:r>
          </a:p>
          <a:p>
            <a:r>
              <a:rPr lang="en-GB" sz="3000" dirty="0">
                <a:latin typeface="Abadi" panose="020B0604020104020204" pitchFamily="34" charset="0"/>
              </a:rPr>
              <a:t>Ignoring someone</a:t>
            </a:r>
          </a:p>
          <a:p>
            <a:r>
              <a:rPr lang="en-GB" sz="3000" dirty="0">
                <a:latin typeface="Abadi" panose="020B0604020104020204" pitchFamily="34" charset="0"/>
              </a:rPr>
              <a:t>Talking over someone / interrupting</a:t>
            </a:r>
          </a:p>
          <a:p>
            <a:r>
              <a:rPr lang="en-GB" sz="3000" dirty="0">
                <a:latin typeface="Abadi" panose="020B0604020104020204" pitchFamily="34" charset="0"/>
              </a:rPr>
              <a:t>Swearing at someone</a:t>
            </a:r>
          </a:p>
          <a:p>
            <a:r>
              <a:rPr lang="en-GB" sz="3000" dirty="0">
                <a:latin typeface="Abadi" panose="020B0604020104020204" pitchFamily="34" charset="0"/>
              </a:rPr>
              <a:t>Turning your back on someone when they are talking to you</a:t>
            </a:r>
          </a:p>
          <a:p>
            <a:r>
              <a:rPr lang="en-GB" sz="3000" dirty="0">
                <a:latin typeface="Abadi" panose="020B0604020104020204" pitchFamily="34" charset="0"/>
              </a:rPr>
              <a:t>Sucking your teeth</a:t>
            </a:r>
          </a:p>
          <a:p>
            <a:r>
              <a:rPr lang="en-GB" sz="3000" dirty="0">
                <a:latin typeface="Abadi" panose="020B0604020104020204" pitchFamily="34" charset="0"/>
              </a:rPr>
              <a:t>Rolling your eyes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B28F15-FB60-448C-B495-1E681F5119FE}"/>
              </a:ext>
            </a:extLst>
          </p:cNvPr>
          <p:cNvSpPr txBox="1"/>
          <p:nvPr/>
        </p:nvSpPr>
        <p:spPr>
          <a:xfrm>
            <a:off x="5331656" y="1433981"/>
            <a:ext cx="6705565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badi" panose="020B0604020104020204" pitchFamily="34" charset="0"/>
              </a:rPr>
              <a:t>Which is the most rude? Why?</a:t>
            </a:r>
          </a:p>
          <a:p>
            <a:endParaRPr lang="en-GB" sz="2800" dirty="0">
              <a:latin typeface="Abadi" panose="020B0604020104020204" pitchFamily="34" charset="0"/>
            </a:endParaRPr>
          </a:p>
          <a:p>
            <a:r>
              <a:rPr lang="en-GB" sz="2800" dirty="0">
                <a:latin typeface="Abadi" panose="020B0604020104020204" pitchFamily="34" charset="0"/>
              </a:rPr>
              <a:t>Which is the least rude? Why?</a:t>
            </a:r>
          </a:p>
          <a:p>
            <a:endParaRPr lang="en-GB" sz="2800" dirty="0">
              <a:latin typeface="Abadi" panose="020B0604020104020204" pitchFamily="34" charset="0"/>
            </a:endParaRPr>
          </a:p>
          <a:p>
            <a:r>
              <a:rPr lang="en-GB" sz="2800" dirty="0">
                <a:latin typeface="Abadi" panose="020B0604020104020204" pitchFamily="34" charset="0"/>
              </a:rPr>
              <a:t>Discuss in groups, be ready to feedback!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FF5297-4E3E-4696-B04E-06A952B31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5019" y="1433981"/>
            <a:ext cx="1402202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2F36A5-11C8-44C7-A036-73602B044F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358" b="21972"/>
          <a:stretch/>
        </p:blipFill>
        <p:spPr>
          <a:xfrm>
            <a:off x="68718" y="1"/>
            <a:ext cx="12054564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F2FAC4-9436-49DD-AEAC-B24D5284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658" y="4245517"/>
            <a:ext cx="10730683" cy="224293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>
                <a:latin typeface="Abadi" panose="020B0604020104020204" pitchFamily="34" charset="0"/>
              </a:rPr>
              <a:t>Is it rude to leave rubbish / plates in the dinner hall?     Why? </a:t>
            </a:r>
            <a:br>
              <a:rPr lang="en-GB" b="1" dirty="0">
                <a:latin typeface="Abadi" panose="020B0604020104020204" pitchFamily="34" charset="0"/>
              </a:rPr>
            </a:br>
            <a:r>
              <a:rPr lang="en-GB" b="1" dirty="0">
                <a:latin typeface="Abadi" panose="020B0604020104020204" pitchFamily="34" charset="0"/>
              </a:rPr>
              <a:t>Who does it impact?</a:t>
            </a:r>
          </a:p>
        </p:txBody>
      </p:sp>
    </p:spTree>
    <p:extLst>
      <p:ext uri="{BB962C8B-B14F-4D97-AF65-F5344CB8AC3E}">
        <p14:creationId xmlns:p14="http://schemas.microsoft.com/office/powerpoint/2010/main" val="264410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421EE2-204B-4005-958E-221C18ADF165}"/>
              </a:ext>
            </a:extLst>
          </p:cNvPr>
          <p:cNvSpPr txBox="1"/>
          <p:nvPr/>
        </p:nvSpPr>
        <p:spPr>
          <a:xfrm>
            <a:off x="1583501" y="6122503"/>
            <a:ext cx="921052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badi" panose="020B0604020104020204" pitchFamily="34" charset="0"/>
              </a:rPr>
              <a:t>Draw a </a:t>
            </a:r>
            <a:r>
              <a:rPr lang="en-GB" sz="3200" b="1" dirty="0">
                <a:latin typeface="Abadi" panose="020B0604020104020204" pitchFamily="34" charset="0"/>
              </a:rPr>
              <a:t>rude person </a:t>
            </a:r>
            <a:r>
              <a:rPr lang="en-GB" sz="3200" dirty="0">
                <a:latin typeface="Abadi" panose="020B0604020104020204" pitchFamily="34" charset="0"/>
              </a:rPr>
              <a:t>in the middle of your paper </a:t>
            </a:r>
          </a:p>
        </p:txBody>
      </p:sp>
      <p:pic>
        <p:nvPicPr>
          <p:cNvPr id="12" name="Graphic 11" descr="Tongue face with no fill">
            <a:extLst>
              <a:ext uri="{FF2B5EF4-FFF2-40B4-BE49-F238E27FC236}">
                <a16:creationId xmlns:a16="http://schemas.microsoft.com/office/drawing/2014/main" id="{6E37F3A3-D21F-4FD9-843F-A74F07120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9356" y="0"/>
            <a:ext cx="2955235" cy="2610678"/>
          </a:xfrm>
          <a:prstGeom prst="rect">
            <a:avLst/>
          </a:prstGeom>
        </p:spPr>
      </p:pic>
      <p:pic>
        <p:nvPicPr>
          <p:cNvPr id="16" name="Picture 15" descr="A picture containing object&#10;&#10;Description automatically generated">
            <a:extLst>
              <a:ext uri="{FF2B5EF4-FFF2-40B4-BE49-F238E27FC236}">
                <a16:creationId xmlns:a16="http://schemas.microsoft.com/office/drawing/2014/main" id="{BD257427-7703-42A8-8DF9-2353C1396D0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8"/>
          <a:stretch/>
        </p:blipFill>
        <p:spPr>
          <a:xfrm>
            <a:off x="4342157" y="2335237"/>
            <a:ext cx="3320768" cy="368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0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421EE2-204B-4005-958E-221C18ADF165}"/>
              </a:ext>
            </a:extLst>
          </p:cNvPr>
          <p:cNvSpPr txBox="1"/>
          <p:nvPr/>
        </p:nvSpPr>
        <p:spPr>
          <a:xfrm>
            <a:off x="337796" y="5632174"/>
            <a:ext cx="11516405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badi" panose="020B0604020104020204" pitchFamily="34" charset="0"/>
              </a:rPr>
              <a:t>Brainstorm how being rude might have an </a:t>
            </a:r>
            <a:r>
              <a:rPr lang="en-GB" sz="3200" b="1" dirty="0">
                <a:latin typeface="Abadi" panose="020B0604020104020204" pitchFamily="34" charset="0"/>
              </a:rPr>
              <a:t>impact</a:t>
            </a:r>
            <a:r>
              <a:rPr lang="en-GB" sz="3200" dirty="0">
                <a:latin typeface="Abadi" panose="020B0604020104020204" pitchFamily="34" charset="0"/>
              </a:rPr>
              <a:t> on different areas of </a:t>
            </a:r>
            <a:r>
              <a:rPr lang="en-GB" sz="3200">
                <a:latin typeface="Abadi" panose="020B0604020104020204" pitchFamily="34" charset="0"/>
              </a:rPr>
              <a:t>someones </a:t>
            </a:r>
            <a:r>
              <a:rPr lang="en-GB" sz="3200" dirty="0">
                <a:latin typeface="Abadi" panose="020B0604020104020204" pitchFamily="34" charset="0"/>
              </a:rPr>
              <a:t>life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07C6C6C-2A9D-4C55-82D9-B1D4382D0373}"/>
              </a:ext>
            </a:extLst>
          </p:cNvPr>
          <p:cNvCxnSpPr/>
          <p:nvPr/>
        </p:nvCxnSpPr>
        <p:spPr>
          <a:xfrm flipV="1">
            <a:off x="7593167" y="1039945"/>
            <a:ext cx="1537252" cy="79513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5836A1F-2CB6-4BDB-A75D-29BDF82B3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91518">
            <a:off x="7400615" y="2941195"/>
            <a:ext cx="1620746" cy="9876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734A3A2-53FF-424F-A06C-7B4BFF783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3536984">
            <a:off x="1822165" y="798328"/>
            <a:ext cx="2225303" cy="12783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87B565C-102B-4BC4-8C66-BBBC655531EC}"/>
              </a:ext>
            </a:extLst>
          </p:cNvPr>
          <p:cNvSpPr txBox="1"/>
          <p:nvPr/>
        </p:nvSpPr>
        <p:spPr>
          <a:xfrm>
            <a:off x="7779434" y="230320"/>
            <a:ext cx="4412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badi" panose="020B0604020104020204" pitchFamily="34" charset="0"/>
              </a:rPr>
              <a:t>Work / employment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3DDB12-A296-4B76-AA5A-EB4207740CFA}"/>
              </a:ext>
            </a:extLst>
          </p:cNvPr>
          <p:cNvSpPr txBox="1"/>
          <p:nvPr/>
        </p:nvSpPr>
        <p:spPr>
          <a:xfrm>
            <a:off x="9159640" y="3280020"/>
            <a:ext cx="318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badi" panose="020B0604020104020204" pitchFamily="34" charset="0"/>
              </a:rPr>
              <a:t>Relationships</a:t>
            </a:r>
            <a:r>
              <a:rPr lang="en-GB" sz="3600" dirty="0">
                <a:latin typeface="Abadi" panose="020B0604020104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38E22D-2180-4C92-9E12-B169FC05ACE0}"/>
              </a:ext>
            </a:extLst>
          </p:cNvPr>
          <p:cNvSpPr txBox="1"/>
          <p:nvPr/>
        </p:nvSpPr>
        <p:spPr>
          <a:xfrm>
            <a:off x="389291" y="738837"/>
            <a:ext cx="3180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badi" panose="020B0604020104020204" pitchFamily="34" charset="0"/>
              </a:rPr>
              <a:t>School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2B7571-6589-48C0-808A-1A82FC4F358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226" r="35296" b="12568"/>
          <a:stretch/>
        </p:blipFill>
        <p:spPr>
          <a:xfrm>
            <a:off x="4310526" y="874302"/>
            <a:ext cx="3141993" cy="475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9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CFF11C-4FC0-401F-98BD-D46188CC37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81" t="9662" r="19367" b="16134"/>
          <a:stretch/>
        </p:blipFill>
        <p:spPr>
          <a:xfrm>
            <a:off x="0" y="1014781"/>
            <a:ext cx="3962399" cy="42860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9384DE-F473-4CE5-BE0C-E15C6CA92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456" y="1008913"/>
            <a:ext cx="3962743" cy="42919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6F7E71-7382-498D-AD05-C1116430C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257" y="1008913"/>
            <a:ext cx="3962743" cy="42919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09D160-C713-449D-8B1F-12CCADC9B819}"/>
              </a:ext>
            </a:extLst>
          </p:cNvPr>
          <p:cNvSpPr txBox="1"/>
          <p:nvPr/>
        </p:nvSpPr>
        <p:spPr>
          <a:xfrm>
            <a:off x="410817" y="2358887"/>
            <a:ext cx="3074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badi" panose="020B0604020104020204" pitchFamily="34" charset="0"/>
              </a:rPr>
              <a:t>Sometimes I…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687C25-E181-4C16-8288-1FA73EC54592}"/>
              </a:ext>
            </a:extLst>
          </p:cNvPr>
          <p:cNvSpPr txBox="1"/>
          <p:nvPr/>
        </p:nvSpPr>
        <p:spPr>
          <a:xfrm>
            <a:off x="4558574" y="2405053"/>
            <a:ext cx="3074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badi" panose="020B0604020104020204" pitchFamily="34" charset="0"/>
              </a:rPr>
              <a:t>I shouldn’t do this because…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125D91-ECE3-477D-B9FA-70AE3D78245D}"/>
              </a:ext>
            </a:extLst>
          </p:cNvPr>
          <p:cNvSpPr txBox="1"/>
          <p:nvPr/>
        </p:nvSpPr>
        <p:spPr>
          <a:xfrm>
            <a:off x="8793160" y="2511287"/>
            <a:ext cx="3074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badi" panose="020B0604020104020204" pitchFamily="34" charset="0"/>
              </a:rPr>
              <a:t>Instead I will try to…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556E6-C251-4210-9E31-3FE9750F3F65}"/>
              </a:ext>
            </a:extLst>
          </p:cNvPr>
          <p:cNvSpPr txBox="1"/>
          <p:nvPr/>
        </p:nvSpPr>
        <p:spPr>
          <a:xfrm>
            <a:off x="1583501" y="6122503"/>
            <a:ext cx="9210527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badi" panose="020B0604020104020204" pitchFamily="34" charset="0"/>
              </a:rPr>
              <a:t>Personal reflection – think about you </a:t>
            </a:r>
          </a:p>
        </p:txBody>
      </p:sp>
    </p:spTree>
    <p:extLst>
      <p:ext uri="{BB962C8B-B14F-4D97-AF65-F5344CB8AC3E}">
        <p14:creationId xmlns:p14="http://schemas.microsoft.com/office/powerpoint/2010/main" val="7567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214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Office Theme</vt:lpstr>
      <vt:lpstr>Rude  </vt:lpstr>
      <vt:lpstr>What does it mean to be rude?</vt:lpstr>
      <vt:lpstr>Rude behaviours could be…</vt:lpstr>
      <vt:lpstr>Rude behaviours could be…</vt:lpstr>
      <vt:lpstr>Is it rude to leave rubbish / plates in the dinner hall?     Why?  Who does it impact?</vt:lpstr>
      <vt:lpstr>PowerPoint Presentation</vt:lpstr>
      <vt:lpstr>PowerPoint Presentation</vt:lpstr>
      <vt:lpstr>PowerPoint Presentation</vt:lpstr>
    </vt:vector>
  </TitlesOfParts>
  <Company>Leeds East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</dc:title>
  <dc:creator>Mrs Allchin</dc:creator>
  <cp:lastModifiedBy>Kelly Allchin</cp:lastModifiedBy>
  <cp:revision>24</cp:revision>
  <dcterms:created xsi:type="dcterms:W3CDTF">2019-06-24T10:17:57Z</dcterms:created>
  <dcterms:modified xsi:type="dcterms:W3CDTF">2019-09-19T20:11:56Z</dcterms:modified>
</cp:coreProperties>
</file>