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336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40FC-D480-455A-A591-5D50C74B6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9A55-5A7E-4320-AF3D-C0BAB39EB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97FC0-188D-48C0-B58B-41CADEAD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CB51E-4847-4BED-8B40-D6FEBB09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13969-F022-42AD-9F63-8C05C1D5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8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B4B8-B209-4FA3-BCE9-44599AAA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5418E-F75C-40D2-905C-D13413D9E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D9EF-69FA-4F01-A096-D5886950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E02FD-BCB9-417E-BBBF-B66D518E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62FC1-FD83-40C3-8E00-4307F145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A71F1-6591-4E02-8A6B-5CF1F566E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CB730-DF75-4CB2-8B9C-F75C0439C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258EF-C87D-4C85-BA01-E3818A46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B61D-6BCA-46A4-91AB-376848AD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7D89-F96D-48C5-9C45-8578C761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3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1A8E-0B15-4F8A-9355-7280247F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45BDE-1FA4-4171-9F1E-19FA5A99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48C8-A09A-4F85-980F-4EC219D3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B5154-F745-44E1-AC90-C75F1DB1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6F8C8-B855-4BCB-A20C-63ECC1D3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4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21B2-B274-4A36-9895-7DCFE2BD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E2C9A-3028-4CF8-9EE8-163EE139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C779-B9F0-4EEF-B64B-9DE2D10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2091-0456-4D86-8FF2-69DE7359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E7403-D7CB-4B90-B880-7B027EB5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9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95E2-30D4-41DB-955C-39658B82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2F22-4F0F-42F7-95FE-AF5118A8A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1B330-E789-4741-8586-7E4AA1109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EE111-D11B-439B-864E-ABF74BED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1993A-73EE-420D-A07C-45CD386B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712D2-9EC3-44CF-AC12-43E9A16A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2197-512A-4C05-AF8E-96298526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DAB57-D06C-4586-A1DA-54D5BD413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0F6AB-0862-43F3-BDEB-4671846FF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ACF95-B38A-454B-9AD7-7C615B82B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2A2FE-A6D3-4758-9E79-DD2BC1A2E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287025-6A2E-43FE-814D-DE18BE28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31178-9037-47EA-B1C3-4A8139C3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C057E-6BBB-4D2E-B91D-7813C795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1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4F5F-4E22-4E95-8B9C-5E1D231E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B2346-ADBA-4F94-9835-6336F05B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A6E60-78DA-4E76-91E4-209028B4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BFAAC-CB6A-4DE2-ACD0-D9DCC6EB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2CF8C-8A1D-4108-B77A-BE517FD9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81588D-80CD-4E5C-90DA-991A49F0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3B2B8-C200-4BB4-A4FF-17BD1456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5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84A3-0EF4-4930-8D4B-96B1BCA7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EE73-B367-4306-B1AB-B520D1E4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CF63C-A1F6-43A4-8008-B66AF755B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61071-9504-41AD-AB6C-50382BBD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9D59F-A768-4F13-B2D1-E9AB9CF4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4D1B0-D638-4D47-B68B-0795C874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E196-AC3C-4A92-9E0D-7C2D6134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599AB-9714-47BD-A7F5-B650D2239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C9365-4010-4B3A-91B0-8A7030577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B0E2-6BA9-4A32-AB79-C60CA46C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F4A94-1818-4D44-8E3E-29F7021A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AC65E-4F15-467D-9B84-5370B5E2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1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6D21B-A805-4475-9750-8B947A6A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1223-151A-48C1-A4A9-DC4570C7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0FEF4-088F-4853-A3FE-6430FEE3E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C9A4-EE81-426C-A3FE-AFA909F2B096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C4B05-2586-46FB-906F-4D4A62645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4093-0F8C-4548-9909-54261F457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1724-F484-49BA-842E-D34F659A0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8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D7AC2B45-4B04-4ED2-8EF8-48094BF118A3}"/>
              </a:ext>
            </a:extLst>
          </p:cNvPr>
          <p:cNvSpPr/>
          <p:nvPr/>
        </p:nvSpPr>
        <p:spPr>
          <a:xfrm rot="534840">
            <a:off x="536347" y="406653"/>
            <a:ext cx="11245071" cy="5552661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13C80D-B86A-4121-A168-B10EEA356521}"/>
              </a:ext>
            </a:extLst>
          </p:cNvPr>
          <p:cNvSpPr txBox="1"/>
          <p:nvPr/>
        </p:nvSpPr>
        <p:spPr>
          <a:xfrm>
            <a:off x="2762475" y="2675151"/>
            <a:ext cx="6334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+mj-lt"/>
              </a:rPr>
              <a:t>Would you rather…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34C7F-79DA-4B52-85CD-5510F95DD0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54021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Everyone in the world was religious?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that religion didn’t exist?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91517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95028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Know what your future holds?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be unaware what your future may hold?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55891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8891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Be able to breathe under water?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be able to fly?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32140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03340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Never feel fear?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never feel sadness?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44016" y="1509271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26303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Speak 5 languages?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play 5 instruments?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32141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150318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Be happy?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be healthy?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4401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85407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665886" y="1354892"/>
            <a:ext cx="344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Print Bold" panose="02000000000000000000" pitchFamily="2" charset="0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146749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2026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75580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2026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973856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2026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343988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Have 100 acquaintances?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one best friend?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772764" y="1354892"/>
            <a:ext cx="344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</a:t>
            </a:r>
            <a:r>
              <a:rPr lang="en-GB" sz="3600" dirty="0">
                <a:latin typeface="+mj-lt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A9446F-EF6E-49CD-B1C9-4F7B5BE47394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544459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tx1"/>
              </a:solidFill>
              <a:latin typeface="Print Bold" panose="02000000000000000000" pitchFamily="2" charset="0"/>
            </a:endParaRP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2026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10095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Give up social media for a week?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give up speaking for a day?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784639" y="1354892"/>
            <a:ext cx="344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</a:t>
            </a:r>
            <a:r>
              <a:rPr lang="en-GB" sz="3600" dirty="0">
                <a:latin typeface="Print Bold" panose="02000000000000000000" pitchFamily="2" charset="0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D30110-ADF5-4FE9-B184-5DAEB23F2115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Print Bold" panose="02000000000000000000" pitchFamily="2" charset="0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118748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Work by yourself?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in a group?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55891" y="1509271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181297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People thought you were funny?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intelligent?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55891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5643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Do a job you love and earn a small amount of money?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do a job you hate and earn a huge amount of money?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20265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68742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Travel around Asia?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travel around Africa?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08390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24411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Never leave the country?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move to a new country to live, every 3 years?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867766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111731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FA30AC-4CDD-48D8-B184-39A8FA02AAEE}"/>
              </a:ext>
            </a:extLst>
          </p:cNvPr>
          <p:cNvSpPr/>
          <p:nvPr/>
        </p:nvSpPr>
        <p:spPr>
          <a:xfrm>
            <a:off x="337930" y="447261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Discuss problems with friends?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6A312EB-EBD3-49EE-B593-3B77148365D8}"/>
              </a:ext>
            </a:extLst>
          </p:cNvPr>
          <p:cNvSpPr/>
          <p:nvPr/>
        </p:nvSpPr>
        <p:spPr>
          <a:xfrm>
            <a:off x="5572540" y="2908854"/>
            <a:ext cx="6281530" cy="2981739"/>
          </a:xfrm>
          <a:prstGeom prst="wedgeRoundRectCallout">
            <a:avLst>
              <a:gd name="adj1" fmla="val -40031"/>
              <a:gd name="adj2" fmla="val 77611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j-lt"/>
              </a:rPr>
              <a:t>Or discuss problems with family?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4A564248-D53D-4134-B597-B6C55991AD30}"/>
              </a:ext>
            </a:extLst>
          </p:cNvPr>
          <p:cNvSpPr/>
          <p:nvPr/>
        </p:nvSpPr>
        <p:spPr>
          <a:xfrm rot="534840">
            <a:off x="6846629" y="608015"/>
            <a:ext cx="5084080" cy="2116554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D4CBF-B1F2-4C4B-B6F8-C2F5AFD72D82}"/>
              </a:ext>
            </a:extLst>
          </p:cNvPr>
          <p:cNvSpPr txBox="1"/>
          <p:nvPr/>
        </p:nvSpPr>
        <p:spPr>
          <a:xfrm>
            <a:off x="7784639" y="1416448"/>
            <a:ext cx="34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Would you rather…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EBE909-BFB6-4188-9119-6DFFACA35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1" r="21485"/>
          <a:stretch/>
        </p:blipFill>
        <p:spPr>
          <a:xfrm>
            <a:off x="2756452" y="4107759"/>
            <a:ext cx="1987826" cy="2310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69BA74-F9C3-41CC-B941-C30A9CD0CCBE}"/>
              </a:ext>
            </a:extLst>
          </p:cNvPr>
          <p:cNvSpPr txBox="1"/>
          <p:nvPr/>
        </p:nvSpPr>
        <p:spPr>
          <a:xfrm>
            <a:off x="8772939" y="6241774"/>
            <a:ext cx="312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www.smscideas.co.uk</a:t>
            </a:r>
          </a:p>
        </p:txBody>
      </p:sp>
    </p:spTree>
    <p:extLst>
      <p:ext uri="{BB962C8B-B14F-4D97-AF65-F5344CB8AC3E}">
        <p14:creationId xmlns:p14="http://schemas.microsoft.com/office/powerpoint/2010/main" val="4220171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414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Print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Allchin</dc:creator>
  <cp:lastModifiedBy>Kelly Allchin</cp:lastModifiedBy>
  <cp:revision>5</cp:revision>
  <dcterms:created xsi:type="dcterms:W3CDTF">2018-12-02T20:42:00Z</dcterms:created>
  <dcterms:modified xsi:type="dcterms:W3CDTF">2018-12-02T21:23:59Z</dcterms:modified>
</cp:coreProperties>
</file>